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47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01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595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2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04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3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86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3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4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0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A4C0-D39C-4DE7-BEB1-EDDD6CA07535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75DDBB-8A7E-4721-8043-BEE775429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53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o.nios.ru/articles2/122/40/ocenka-predmetnyh-i-metodicheskih-kompetenciy-metodicheskie-rekomendacii-dlya-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51584" y="1669775"/>
            <a:ext cx="7500730" cy="27564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предметных и методических компетенций: методические рекомендации для учителей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73009" y="4982817"/>
            <a:ext cx="4240695" cy="1510747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Павлова Е.П.,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 и биологии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СОШ 77, 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ММО учителей химии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г.Новосибирска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73311" cy="347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45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63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Рекомендации педагогическим работникам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3436" y="1377863"/>
            <a:ext cx="9851176" cy="47097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рекомендуется: разработка индивидуальной траектории компенсации выявленных профессиональных дефицитов, включающая повышение квалификации или профессиональную переподготовку по специальности «Химия» с повторной оценкой предметных и методических компетенций.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руппам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 3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рекомендуется: повышение квалификации, направленное на ликвидацию выявленных профессиональных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Учителям, результаты диагностики профессиональных компетенций которых соответствуют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4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рекомендуется: совершенствование предметных и методических компетенций, вызвавших затруднения в процедуре диагностики в форме самообразования.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47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анализ 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работы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http://io.nios.ru/articles2/122/40/ocenka-predmetnyh-i-metodicheskih-kompetenciy-metodicheskie-rekomendacii-dlya-1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Лапина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естественно-научного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ГАУ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НСО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НИПКиПРО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45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8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26927"/>
            <a:ext cx="8915400" cy="498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mega-u.ru/wp-content/uploads/2022/02/exam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14" y="1989392"/>
            <a:ext cx="7048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46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2712" y="4068416"/>
            <a:ext cx="8388627" cy="247815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совершенствования единой федеральной системы научно-методического сопровождения педагогических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проводится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работа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оценка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и методических компетенций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megionsch6.ru/wp-content/uploads/2020/10/fiok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2" y="624110"/>
            <a:ext cx="6983897" cy="270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05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548" y="649358"/>
            <a:ext cx="8282609" cy="14842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2870" y="2822712"/>
            <a:ext cx="9251742" cy="308850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Новосибирской области процедура Оценки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апрель 2023 год.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диагностической работы по проверяемым умениям и знаниям, типы заданий, их количество представлены в спецификациях и демоверсиях диагностических работ по предметам.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megionsch6.ru/wp-content/uploads/2020/10/fiok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304" y="228599"/>
            <a:ext cx="6387547" cy="24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58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16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Характеристика уровней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сформированности профессиональных компетенций учителя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определена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документах федерального оператора процедуры Оценки –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ФИОКО)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5878" y="2133599"/>
            <a:ext cx="9198734" cy="447923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(1)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выставляется участникам, не преодолевшим 30 % ни в предметной, ни в методической частях. Требуется принятие управленческих решений;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(2)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выставляется участникам, преодолевшим 30 % только в одной части: или предметной, или методической. Требуется серьезная проработка вопроса о повышении квалификации;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(3)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выставляется участникам, преодолевшим 30 % и в предметной, и в методической части, но общий процент выполнения работы меньше 80 %. Требуется включение в систему профессионального развития;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(4) 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выставляется участникам, преодолевшим 30 % и в предметной, и в методической части, общий процент выполнения работы не менее 80 %. Может быть экспертом, преподавать на курсах повышения квалификации.</a:t>
            </a:r>
          </a:p>
          <a:p>
            <a:endParaRPr lang="ru-RU" dirty="0"/>
          </a:p>
        </p:txBody>
      </p:sp>
      <p:pic>
        <p:nvPicPr>
          <p:cNvPr id="5122" name="Picture 2" descr="http://xn----7sbkc6ahlfbb5c7k.xn--p1ai/public/uploads/news/monitoring-kachestva-do/Monitoring-kachestva-doshkolnogo-obrazovaniya_16340225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4" y="4260574"/>
            <a:ext cx="2191379" cy="259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3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369888" algn="ctr" defTabSz="914400" eaLnBrk="0" fontAlgn="base" hangingPunct="0">
              <a:spcAft>
                <a:spcPct val="0"/>
              </a:spcAft>
            </a:pP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Обобщенные результаты участников процедуры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Новосибирской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 в апреле 2022 г.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b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Распределение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участников по уровням сформированности профессиональных компетенций</a:t>
            </a:r>
            <a:b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b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559098"/>
              </p:ext>
            </p:extLst>
          </p:nvPr>
        </p:nvGraphicFramePr>
        <p:xfrm>
          <a:off x="3165475" y="2788285"/>
          <a:ext cx="7762875" cy="274320"/>
        </p:xfrm>
        <a:graphic>
          <a:graphicData uri="http://schemas.openxmlformats.org/drawingml/2006/table">
            <a:tbl>
              <a:tblPr/>
              <a:tblGrid>
                <a:gridCol w="1171575"/>
                <a:gridCol w="542925"/>
                <a:gridCol w="1171575"/>
                <a:gridCol w="1076325"/>
                <a:gridCol w="990600"/>
                <a:gridCol w="990600"/>
                <a:gridCol w="1819275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13231"/>
              </p:ext>
            </p:extLst>
          </p:nvPr>
        </p:nvGraphicFramePr>
        <p:xfrm>
          <a:off x="2239620" y="2849216"/>
          <a:ext cx="9011476" cy="3366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942"/>
                <a:gridCol w="1339942"/>
                <a:gridCol w="1918618"/>
                <a:gridCol w="1550504"/>
                <a:gridCol w="1404731"/>
                <a:gridCol w="1457739"/>
              </a:tblGrid>
              <a:tr h="18965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участников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Распределение участников Оценки</a:t>
                      </a:r>
                      <a:b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уровням компетенций (чел.)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9666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Минимальный 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98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2,4% (1)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9,8% (4)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46,3% (19)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41,5% (17)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" y="5055075"/>
            <a:ext cx="1868558" cy="180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8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8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работы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2213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первичный балл за выполненную работу составил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баллов: за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предметную часть КИМ: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методическую часть КИМ: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баллов.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состояла из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заданий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которых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заданий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предполагали краткий ответ в виде комбинации цифр;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заданий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развернутый ответ.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диагностической работе условно выделены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раздела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профессиональные компетенции в части: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содержания учебного предмета;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планирования учебных занятий;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−оценивания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результатов обучающихся, анализ и использование результатов оценивания для повышения качества образования.</a:t>
            </a:r>
          </a:p>
          <a:p>
            <a:endParaRPr lang="ru-RU" dirty="0"/>
          </a:p>
        </p:txBody>
      </p:sp>
      <p:pic>
        <p:nvPicPr>
          <p:cNvPr id="6146" name="Picture 2" descr="https://saouznik.appspot.com/images/choi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" y="2205934"/>
            <a:ext cx="2213113" cy="316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15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5260"/>
            <a:ext cx="8911687" cy="7152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предметных компетенций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342" y="840542"/>
            <a:ext cx="10852623" cy="507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низкое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заданий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A53010"/>
              </a:buClr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 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электролизе раствора сульфата меди (II) на аноде выделилось 3,36 л (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н.у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кислорода. Сколько грамм металла выделилось на катоде? Ответ запишите с точностью до десятых.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A53010"/>
              </a:buClr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качество выполнения приведенных типовых расчетных задач свидетельствуют об отсутствии сформированного умения производить расчеты на основе уравнения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реакций, протекающих на электродах при прохождении электрического тока через раствор электролита.</a:t>
            </a:r>
          </a:p>
          <a:p>
            <a:pPr lvl="0" algn="just">
              <a:buClr>
                <a:srgbClr val="A53010"/>
              </a:buClr>
            </a:pP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4. 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элементы, атомы которых в основном состоянии содержат одинаковое число неспаренных электронов. Запишите номера выбранных ответов.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rgbClr val="A53010"/>
              </a:buClr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задания, подобного приведенному, скорее всего, вызвано невнимательным прочтением текста, так как трудно предположить, что учителем могли быть допущены ошибочные суждения при подсчете неспаренных и спаренных электронов в атомах.</a:t>
            </a:r>
          </a:p>
          <a:p>
            <a:pPr algn="just"/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выберите два вещества, которые не имеют межклассовых изомеров. Запишите номера выбранных ответов.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Циклопропан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изобутан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метаналь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ацетон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метилформиат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атруднения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подобных заданий могут быть вызваны недостаточным уровнем знаний номенклатуры органических веществ и межклассовой изомерии углеводородов и кислородсодержащих органических соединений.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xn--80adjaiihgvdch8aic1e.xn--p1ai/wp-content/uploads/2020/03/exclamation_point-1024x576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992" y="141962"/>
            <a:ext cx="1364973" cy="107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13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методических компетенций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0591" y="1325216"/>
            <a:ext cx="9424021" cy="5213369"/>
          </a:xfrm>
        </p:spPr>
        <p:txBody>
          <a:bodyPr>
            <a:normAutofit/>
          </a:bodyPr>
          <a:lstStyle/>
          <a:p>
            <a:pPr algn="just"/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15. 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два варианта решения задачи: «Растворимость нитрата серебра при 20</a:t>
            </a:r>
            <a:r>
              <a:rPr lang="ru-RU" sz="20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составляет 228 г воды. Рассчитайте массу нитрата серебра, которая содержится в 50 г насыщенного при 20</a:t>
            </a:r>
            <a:r>
              <a:rPr lang="ru-RU" sz="20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раствора». Какое из этих решений Вы предложили слабому ученику, а какое – только хорошо подготовленному ученику?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Очевидно, для выполнения такого задания учитель должен свободно владеть алгоритмами вычислений с использованием понятия «растворимость», чтобы моделировать варианты решений для обучающихся с различным уровнем подготовки.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результативности выполнения заданий группами участников исследования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для группы учителей, выполнивших работу на 80 % и более (высокий уровень) наиболее сложными оказались из предметной части уже обозначенные выше задания 3 и 7, из методической части работы –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14.1, 19.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https://lanista-group.ru/images/detailed/1/%D0%9A%D0%BE%D1%83%D1%87%D0%B8%D0%BD%D0%B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81" y="4642824"/>
            <a:ext cx="2085093" cy="221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29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40" y="624110"/>
            <a:ext cx="10496811" cy="1280890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группы, продемонстрировавшей по результатам выполнения работы средний уровень владения предметно-методическими компетенциями, наибольшие затруднения вызвали, кроме названных заданий, по общей статистике результативности задание 1 и задание 10.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7967" y="2329841"/>
            <a:ext cx="10076645" cy="439663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120 г 24 % раствора вещества. Из него надо получить 16 % раствор. Сколько граммов воды требуется добавить? Ответ округлите до ближайшего целого числа.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предположить, что затруднения могут быть вызваны отсутствием сформированного умения производить расчеты на разбавление и концентрирование растворов. Следует отметить, что такой тип задания присутствует в экзаменационной работе в рамках ЕГЭ по химии.</a:t>
            </a:r>
          </a:p>
          <a:p>
            <a:pPr algn="just"/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10.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выберите два вещества, с которыми реагирует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аминопропановая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кислота. Запишите номера выбранных ответов.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этанол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водород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толуол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диэтиловый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эфир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аминоуксусная кислота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задания, скорее всего, вызвано недостаточным уровнем знаний о химических свойствах аминокислот.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734" y="4079918"/>
            <a:ext cx="1573212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98602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361</Words>
  <Application>Microsoft Office PowerPoint</Application>
  <PresentationFormat>Произвольный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Оценка предметных и методических компетенций: методические рекомендации для учителей химии</vt:lpstr>
      <vt:lpstr>Презентация PowerPoint</vt:lpstr>
      <vt:lpstr>Презентация PowerPoint</vt:lpstr>
      <vt:lpstr>Характеристика уровней сформированности профессиональных компетенций учителя  (определена в документах федерального оператора процедуры Оценки – ФИОКО)</vt:lpstr>
      <vt:lpstr>Обобщенные результаты участников процедуры Новосибирской области в апреле 2022 г.    Распределение участников по уровням сформированности профессиональных компетенций   </vt:lpstr>
      <vt:lpstr>Специфика работы</vt:lpstr>
      <vt:lpstr>Анализ предметных компетенций</vt:lpstr>
      <vt:lpstr>Анализ методических компетенций</vt:lpstr>
      <vt:lpstr>Для группы, продемонстрировавшей по результатам выполнения работы средний уровень владения предметно-методическими компетенциями, наибольшие затруднения вызвали, кроме названных заданий, по общей статистике результативности задание 1 и задание 10. </vt:lpstr>
      <vt:lpstr>Рекомендации педагогическим работникам</vt:lpstr>
      <vt:lpstr>Подробный анализ  диагностической работы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предметных и методических компетенций: методические рекомендации для учителей химии</dc:title>
  <dc:creator>Пользователь</dc:creator>
  <cp:lastModifiedBy>Елена</cp:lastModifiedBy>
  <cp:revision>13</cp:revision>
  <dcterms:created xsi:type="dcterms:W3CDTF">2023-02-15T00:50:57Z</dcterms:created>
  <dcterms:modified xsi:type="dcterms:W3CDTF">2023-02-16T04:00:09Z</dcterms:modified>
</cp:coreProperties>
</file>