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58" r:id="rId4"/>
    <p:sldId id="275" r:id="rId5"/>
    <p:sldId id="257" r:id="rId6"/>
    <p:sldId id="259" r:id="rId7"/>
    <p:sldId id="262" r:id="rId8"/>
    <p:sldId id="261" r:id="rId9"/>
    <p:sldId id="260" r:id="rId10"/>
    <p:sldId id="263" r:id="rId11"/>
    <p:sldId id="264" r:id="rId12"/>
    <p:sldId id="265" r:id="rId13"/>
    <p:sldId id="266" r:id="rId14"/>
    <p:sldId id="269" r:id="rId15"/>
    <p:sldId id="267" r:id="rId16"/>
    <p:sldId id="270" r:id="rId17"/>
    <p:sldId id="268" r:id="rId18"/>
    <p:sldId id="271" r:id="rId19"/>
    <p:sldId id="278" r:id="rId20"/>
    <p:sldId id="272" r:id="rId21"/>
    <p:sldId id="273" r:id="rId22"/>
    <p:sldId id="274" r:id="rId23"/>
    <p:sldId id="279"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howGuides="1">
      <p:cViewPr varScale="1">
        <p:scale>
          <a:sx n="113" d="100"/>
          <a:sy n="113" d="100"/>
        </p:scale>
        <p:origin x="372" y="96"/>
      </p:cViewPr>
      <p:guideLst>
        <p:guide orient="horz" pos="2160"/>
        <p:guide pos="384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685CA8-F7EE-4BA7-915C-E2B507CE6BD3}" type="doc">
      <dgm:prSet loTypeId="urn:microsoft.com/office/officeart/2005/8/layout/gear1" loCatId="process" qsTypeId="urn:microsoft.com/office/officeart/2005/8/quickstyle/simple1" qsCatId="simple" csTypeId="urn:microsoft.com/office/officeart/2005/8/colors/accent1_2" csCatId="accent1" phldr="1"/>
      <dgm:spPr/>
    </dgm:pt>
    <dgm:pt modelId="{7D7CB49F-03C8-4CAE-AEA4-9CA1C40711AD}">
      <dgm:prSet phldrT="[Текст]" custT="1"/>
      <dgm:spPr/>
      <dgm:t>
        <a:bodyPr/>
        <a:lstStyle/>
        <a:p>
          <a:r>
            <a:rPr lang="ru-RU" sz="1600" dirty="0">
              <a:latin typeface="Arial" panose="020B0604020202020204" pitchFamily="34" charset="0"/>
              <a:cs typeface="Arial" panose="020B0604020202020204" pitchFamily="34" charset="0"/>
            </a:rPr>
            <a:t>Отдел развития дополнительного образования детей – </a:t>
          </a:r>
        </a:p>
        <a:p>
          <a:r>
            <a:rPr lang="ru-RU" sz="1600" dirty="0">
              <a:latin typeface="Arial" panose="020B0604020202020204" pitchFamily="34" charset="0"/>
              <a:cs typeface="Arial" panose="020B0604020202020204" pitchFamily="34" charset="0"/>
            </a:rPr>
            <a:t>Муниципальный опорный центр</a:t>
          </a:r>
        </a:p>
      </dgm:t>
    </dgm:pt>
    <dgm:pt modelId="{0A64A361-3024-4BB3-9E65-DDEFDBA9A43F}" type="parTrans" cxnId="{4C0F4E09-CF6F-4301-9EB9-C48A83430383}">
      <dgm:prSet/>
      <dgm:spPr/>
      <dgm:t>
        <a:bodyPr/>
        <a:lstStyle/>
        <a:p>
          <a:endParaRPr lang="ru-RU">
            <a:latin typeface="Arial" panose="020B0604020202020204" pitchFamily="34" charset="0"/>
            <a:cs typeface="Arial" panose="020B0604020202020204" pitchFamily="34" charset="0"/>
          </a:endParaRPr>
        </a:p>
      </dgm:t>
    </dgm:pt>
    <dgm:pt modelId="{0971CFE9-341F-400E-8E92-6ED669BD0426}" type="sibTrans" cxnId="{4C0F4E09-CF6F-4301-9EB9-C48A83430383}">
      <dgm:prSet/>
      <dgm:spPr/>
      <dgm:t>
        <a:bodyPr/>
        <a:lstStyle/>
        <a:p>
          <a:endParaRPr lang="ru-RU">
            <a:latin typeface="Arial" panose="020B0604020202020204" pitchFamily="34" charset="0"/>
            <a:cs typeface="Arial" panose="020B0604020202020204" pitchFamily="34" charset="0"/>
          </a:endParaRPr>
        </a:p>
      </dgm:t>
    </dgm:pt>
    <dgm:pt modelId="{4E98A641-3FED-4887-A3C5-E7A9A5ED0231}">
      <dgm:prSet phldrT="[Текст]" custT="1"/>
      <dgm:spPr/>
      <dgm:t>
        <a:bodyPr/>
        <a:lstStyle/>
        <a:p>
          <a:r>
            <a:rPr lang="ru-RU" sz="1600" dirty="0">
              <a:latin typeface="Arial" panose="020B0604020202020204" pitchFamily="34" charset="0"/>
              <a:cs typeface="Arial" panose="020B0604020202020204" pitchFamily="34" charset="0"/>
            </a:rPr>
            <a:t>Отдел выявления поддержки и развития способных и талантливых детей</a:t>
          </a:r>
        </a:p>
      </dgm:t>
    </dgm:pt>
    <dgm:pt modelId="{961D5C92-C12A-40F6-BED8-0495E5997974}" type="parTrans" cxnId="{9A72FE4E-66CE-4C18-B00A-2767D6EF88CD}">
      <dgm:prSet/>
      <dgm:spPr/>
      <dgm:t>
        <a:bodyPr/>
        <a:lstStyle/>
        <a:p>
          <a:endParaRPr lang="ru-RU">
            <a:latin typeface="Arial" panose="020B0604020202020204" pitchFamily="34" charset="0"/>
            <a:cs typeface="Arial" panose="020B0604020202020204" pitchFamily="34" charset="0"/>
          </a:endParaRPr>
        </a:p>
      </dgm:t>
    </dgm:pt>
    <dgm:pt modelId="{E2FB4F0C-A472-4DD6-9964-1B9F00C58438}" type="sibTrans" cxnId="{9A72FE4E-66CE-4C18-B00A-2767D6EF88CD}">
      <dgm:prSet/>
      <dgm:spPr/>
      <dgm:t>
        <a:bodyPr/>
        <a:lstStyle/>
        <a:p>
          <a:endParaRPr lang="ru-RU">
            <a:latin typeface="Arial" panose="020B0604020202020204" pitchFamily="34" charset="0"/>
            <a:cs typeface="Arial" panose="020B0604020202020204" pitchFamily="34" charset="0"/>
          </a:endParaRPr>
        </a:p>
      </dgm:t>
    </dgm:pt>
    <dgm:pt modelId="{D5D8A761-2E34-4B1C-83F6-83640EBC390D}">
      <dgm:prSet phldrT="[Текст]" custT="1"/>
      <dgm:spPr/>
      <dgm:t>
        <a:bodyPr/>
        <a:lstStyle/>
        <a:p>
          <a:r>
            <a:rPr lang="ru-RU" sz="1600" dirty="0">
              <a:latin typeface="Arial" panose="020B0604020202020204" pitchFamily="34" charset="0"/>
              <a:cs typeface="Arial" panose="020B0604020202020204" pitchFamily="34" charset="0"/>
            </a:rPr>
            <a:t>Отдел методического сопровождения воспитания детей</a:t>
          </a:r>
        </a:p>
      </dgm:t>
    </dgm:pt>
    <dgm:pt modelId="{072BAF96-8860-4C50-A04C-B90DC0D28576}" type="parTrans" cxnId="{C86C27F8-89A2-4586-B3D7-81FD00E6EFC0}">
      <dgm:prSet/>
      <dgm:spPr/>
      <dgm:t>
        <a:bodyPr/>
        <a:lstStyle/>
        <a:p>
          <a:endParaRPr lang="ru-RU">
            <a:latin typeface="Arial" panose="020B0604020202020204" pitchFamily="34" charset="0"/>
            <a:cs typeface="Arial" panose="020B0604020202020204" pitchFamily="34" charset="0"/>
          </a:endParaRPr>
        </a:p>
      </dgm:t>
    </dgm:pt>
    <dgm:pt modelId="{4673597A-70F8-4574-B9EF-DCAE190E1DFB}" type="sibTrans" cxnId="{C86C27F8-89A2-4586-B3D7-81FD00E6EFC0}">
      <dgm:prSet/>
      <dgm:spPr/>
      <dgm:t>
        <a:bodyPr/>
        <a:lstStyle/>
        <a:p>
          <a:endParaRPr lang="ru-RU">
            <a:latin typeface="Arial" panose="020B0604020202020204" pitchFamily="34" charset="0"/>
            <a:cs typeface="Arial" panose="020B0604020202020204" pitchFamily="34" charset="0"/>
          </a:endParaRPr>
        </a:p>
      </dgm:t>
    </dgm:pt>
    <dgm:pt modelId="{5B5B646E-9CD6-4F17-A000-F2EA648D13AA}" type="pres">
      <dgm:prSet presAssocID="{77685CA8-F7EE-4BA7-915C-E2B507CE6BD3}" presName="composite" presStyleCnt="0">
        <dgm:presLayoutVars>
          <dgm:chMax val="3"/>
          <dgm:animLvl val="lvl"/>
          <dgm:resizeHandles val="exact"/>
        </dgm:presLayoutVars>
      </dgm:prSet>
      <dgm:spPr/>
    </dgm:pt>
    <dgm:pt modelId="{C8B771C2-ED89-42D2-AE54-B6740D5A1C88}" type="pres">
      <dgm:prSet presAssocID="{7D7CB49F-03C8-4CAE-AEA4-9CA1C40711AD}" presName="gear1" presStyleLbl="node1" presStyleIdx="0" presStyleCnt="3" custScaleX="129556" custScaleY="112207" custLinFactNeighborX="39070" custLinFactNeighborY="-19867">
        <dgm:presLayoutVars>
          <dgm:chMax val="1"/>
          <dgm:bulletEnabled val="1"/>
        </dgm:presLayoutVars>
      </dgm:prSet>
      <dgm:spPr/>
      <dgm:t>
        <a:bodyPr/>
        <a:lstStyle/>
        <a:p>
          <a:endParaRPr lang="ru-RU"/>
        </a:p>
      </dgm:t>
    </dgm:pt>
    <dgm:pt modelId="{4C43679B-AAE9-487F-A0CF-CA9C22E2FFF5}" type="pres">
      <dgm:prSet presAssocID="{7D7CB49F-03C8-4CAE-AEA4-9CA1C40711AD}" presName="gear1srcNode" presStyleLbl="node1" presStyleIdx="0" presStyleCnt="3"/>
      <dgm:spPr/>
      <dgm:t>
        <a:bodyPr/>
        <a:lstStyle/>
        <a:p>
          <a:endParaRPr lang="ru-RU"/>
        </a:p>
      </dgm:t>
    </dgm:pt>
    <dgm:pt modelId="{22FE1F79-CF87-492E-BFFF-D59703BE2376}" type="pres">
      <dgm:prSet presAssocID="{7D7CB49F-03C8-4CAE-AEA4-9CA1C40711AD}" presName="gear1dstNode" presStyleLbl="node1" presStyleIdx="0" presStyleCnt="3"/>
      <dgm:spPr/>
      <dgm:t>
        <a:bodyPr/>
        <a:lstStyle/>
        <a:p>
          <a:endParaRPr lang="ru-RU"/>
        </a:p>
      </dgm:t>
    </dgm:pt>
    <dgm:pt modelId="{21CE1009-79FE-4E0D-8204-3BD795A2A868}" type="pres">
      <dgm:prSet presAssocID="{4E98A641-3FED-4887-A3C5-E7A9A5ED0231}" presName="gear2" presStyleLbl="node1" presStyleIdx="1" presStyleCnt="3" custScaleX="194325" custScaleY="157824" custLinFactNeighborX="-43959" custLinFactNeighborY="36964">
        <dgm:presLayoutVars>
          <dgm:chMax val="1"/>
          <dgm:bulletEnabled val="1"/>
        </dgm:presLayoutVars>
      </dgm:prSet>
      <dgm:spPr/>
      <dgm:t>
        <a:bodyPr/>
        <a:lstStyle/>
        <a:p>
          <a:endParaRPr lang="ru-RU"/>
        </a:p>
      </dgm:t>
    </dgm:pt>
    <dgm:pt modelId="{9C6DD66C-6BB1-4666-B376-4093FFFE89B2}" type="pres">
      <dgm:prSet presAssocID="{4E98A641-3FED-4887-A3C5-E7A9A5ED0231}" presName="gear2srcNode" presStyleLbl="node1" presStyleIdx="1" presStyleCnt="3"/>
      <dgm:spPr/>
      <dgm:t>
        <a:bodyPr/>
        <a:lstStyle/>
        <a:p>
          <a:endParaRPr lang="ru-RU"/>
        </a:p>
      </dgm:t>
    </dgm:pt>
    <dgm:pt modelId="{15716BE2-8A89-400A-B562-5DE524D3B6F8}" type="pres">
      <dgm:prSet presAssocID="{4E98A641-3FED-4887-A3C5-E7A9A5ED0231}" presName="gear2dstNode" presStyleLbl="node1" presStyleIdx="1" presStyleCnt="3"/>
      <dgm:spPr/>
      <dgm:t>
        <a:bodyPr/>
        <a:lstStyle/>
        <a:p>
          <a:endParaRPr lang="ru-RU"/>
        </a:p>
      </dgm:t>
    </dgm:pt>
    <dgm:pt modelId="{E28C6C63-8B61-4CFA-821F-54D9DF88A2A9}" type="pres">
      <dgm:prSet presAssocID="{D5D8A761-2E34-4B1C-83F6-83640EBC390D}" presName="gear3" presStyleLbl="node1" presStyleIdx="2" presStyleCnt="3" custScaleX="163364" custScaleY="147923" custLinFactNeighborX="-2218" custLinFactNeighborY="2397"/>
      <dgm:spPr/>
      <dgm:t>
        <a:bodyPr/>
        <a:lstStyle/>
        <a:p>
          <a:endParaRPr lang="ru-RU"/>
        </a:p>
      </dgm:t>
    </dgm:pt>
    <dgm:pt modelId="{8F233F8F-88E8-4653-92AF-F1C49CE63D70}" type="pres">
      <dgm:prSet presAssocID="{D5D8A761-2E34-4B1C-83F6-83640EBC390D}" presName="gear3tx" presStyleLbl="node1" presStyleIdx="2" presStyleCnt="3">
        <dgm:presLayoutVars>
          <dgm:chMax val="1"/>
          <dgm:bulletEnabled val="1"/>
        </dgm:presLayoutVars>
      </dgm:prSet>
      <dgm:spPr/>
      <dgm:t>
        <a:bodyPr/>
        <a:lstStyle/>
        <a:p>
          <a:endParaRPr lang="ru-RU"/>
        </a:p>
      </dgm:t>
    </dgm:pt>
    <dgm:pt modelId="{F31F74F7-204E-4C26-95A6-5E89A9CDA12C}" type="pres">
      <dgm:prSet presAssocID="{D5D8A761-2E34-4B1C-83F6-83640EBC390D}" presName="gear3srcNode" presStyleLbl="node1" presStyleIdx="2" presStyleCnt="3"/>
      <dgm:spPr/>
      <dgm:t>
        <a:bodyPr/>
        <a:lstStyle/>
        <a:p>
          <a:endParaRPr lang="ru-RU"/>
        </a:p>
      </dgm:t>
    </dgm:pt>
    <dgm:pt modelId="{EF2E0F5E-4AAC-4BB0-8A4A-4FEF8FB095D1}" type="pres">
      <dgm:prSet presAssocID="{D5D8A761-2E34-4B1C-83F6-83640EBC390D}" presName="gear3dstNode" presStyleLbl="node1" presStyleIdx="2" presStyleCnt="3"/>
      <dgm:spPr/>
      <dgm:t>
        <a:bodyPr/>
        <a:lstStyle/>
        <a:p>
          <a:endParaRPr lang="ru-RU"/>
        </a:p>
      </dgm:t>
    </dgm:pt>
    <dgm:pt modelId="{7F9AE062-FAD4-4FA0-97B3-45F797134F2E}" type="pres">
      <dgm:prSet presAssocID="{0971CFE9-341F-400E-8E92-6ED669BD0426}" presName="connector1" presStyleLbl="sibTrans2D1" presStyleIdx="0" presStyleCnt="3" custLinFactNeighborX="38805" custLinFactNeighborY="-19649"/>
      <dgm:spPr/>
      <dgm:t>
        <a:bodyPr/>
        <a:lstStyle/>
        <a:p>
          <a:endParaRPr lang="ru-RU"/>
        </a:p>
      </dgm:t>
    </dgm:pt>
    <dgm:pt modelId="{3FFFA018-8CCF-4DB8-BC61-A0FB3958F64D}" type="pres">
      <dgm:prSet presAssocID="{E2FB4F0C-A472-4DD6-9964-1B9F00C58438}" presName="connector2" presStyleLbl="sibTrans2D1" presStyleIdx="1" presStyleCnt="3" custLinFactNeighborX="-18486" custLinFactNeighborY="-21715"/>
      <dgm:spPr/>
      <dgm:t>
        <a:bodyPr/>
        <a:lstStyle/>
        <a:p>
          <a:endParaRPr lang="ru-RU"/>
        </a:p>
      </dgm:t>
    </dgm:pt>
    <dgm:pt modelId="{EA1D8854-D4F8-4004-926A-5629960C529C}" type="pres">
      <dgm:prSet presAssocID="{4673597A-70F8-4574-B9EF-DCAE190E1DFB}" presName="connector3" presStyleLbl="sibTrans2D1" presStyleIdx="2" presStyleCnt="3" custAng="890396" custLinFactNeighborX="-6001" custLinFactNeighborY="-9831"/>
      <dgm:spPr/>
      <dgm:t>
        <a:bodyPr/>
        <a:lstStyle/>
        <a:p>
          <a:endParaRPr lang="ru-RU"/>
        </a:p>
      </dgm:t>
    </dgm:pt>
  </dgm:ptLst>
  <dgm:cxnLst>
    <dgm:cxn modelId="{C8731495-8C80-468A-B885-E526FC4111DA}" type="presOf" srcId="{7D7CB49F-03C8-4CAE-AEA4-9CA1C40711AD}" destId="{4C43679B-AAE9-487F-A0CF-CA9C22E2FFF5}" srcOrd="1" destOrd="0" presId="urn:microsoft.com/office/officeart/2005/8/layout/gear1"/>
    <dgm:cxn modelId="{610FD84D-2797-483F-8868-AEE5163F9190}" type="presOf" srcId="{4E98A641-3FED-4887-A3C5-E7A9A5ED0231}" destId="{15716BE2-8A89-400A-B562-5DE524D3B6F8}" srcOrd="2" destOrd="0" presId="urn:microsoft.com/office/officeart/2005/8/layout/gear1"/>
    <dgm:cxn modelId="{BE6673E6-80BC-4903-A9C9-71577025F7C9}" type="presOf" srcId="{0971CFE9-341F-400E-8E92-6ED669BD0426}" destId="{7F9AE062-FAD4-4FA0-97B3-45F797134F2E}" srcOrd="0" destOrd="0" presId="urn:microsoft.com/office/officeart/2005/8/layout/gear1"/>
    <dgm:cxn modelId="{3F25AB11-05D0-46B4-BA46-4CD4812B2728}" type="presOf" srcId="{D5D8A761-2E34-4B1C-83F6-83640EBC390D}" destId="{E28C6C63-8B61-4CFA-821F-54D9DF88A2A9}" srcOrd="0" destOrd="0" presId="urn:microsoft.com/office/officeart/2005/8/layout/gear1"/>
    <dgm:cxn modelId="{5A7BE63D-0331-4B48-B986-2D6E48BF8033}" type="presOf" srcId="{D5D8A761-2E34-4B1C-83F6-83640EBC390D}" destId="{8F233F8F-88E8-4653-92AF-F1C49CE63D70}" srcOrd="1" destOrd="0" presId="urn:microsoft.com/office/officeart/2005/8/layout/gear1"/>
    <dgm:cxn modelId="{9EA09783-1DDB-4192-AEEB-15C328A05F47}" type="presOf" srcId="{D5D8A761-2E34-4B1C-83F6-83640EBC390D}" destId="{EF2E0F5E-4AAC-4BB0-8A4A-4FEF8FB095D1}" srcOrd="3" destOrd="0" presId="urn:microsoft.com/office/officeart/2005/8/layout/gear1"/>
    <dgm:cxn modelId="{1DA4F9BD-FB92-4C5D-B625-41D80C9D94D9}" type="presOf" srcId="{7D7CB49F-03C8-4CAE-AEA4-9CA1C40711AD}" destId="{22FE1F79-CF87-492E-BFFF-D59703BE2376}" srcOrd="2" destOrd="0" presId="urn:microsoft.com/office/officeart/2005/8/layout/gear1"/>
    <dgm:cxn modelId="{0C6F30FB-0F82-423C-880D-BA0E3DF1987A}" type="presOf" srcId="{77685CA8-F7EE-4BA7-915C-E2B507CE6BD3}" destId="{5B5B646E-9CD6-4F17-A000-F2EA648D13AA}" srcOrd="0" destOrd="0" presId="urn:microsoft.com/office/officeart/2005/8/layout/gear1"/>
    <dgm:cxn modelId="{C1220C04-D2D8-486A-91BE-567879AC4236}" type="presOf" srcId="{D5D8A761-2E34-4B1C-83F6-83640EBC390D}" destId="{F31F74F7-204E-4C26-95A6-5E89A9CDA12C}" srcOrd="2" destOrd="0" presId="urn:microsoft.com/office/officeart/2005/8/layout/gear1"/>
    <dgm:cxn modelId="{C86C27F8-89A2-4586-B3D7-81FD00E6EFC0}" srcId="{77685CA8-F7EE-4BA7-915C-E2B507CE6BD3}" destId="{D5D8A761-2E34-4B1C-83F6-83640EBC390D}" srcOrd="2" destOrd="0" parTransId="{072BAF96-8860-4C50-A04C-B90DC0D28576}" sibTransId="{4673597A-70F8-4574-B9EF-DCAE190E1DFB}"/>
    <dgm:cxn modelId="{4C0F4E09-CF6F-4301-9EB9-C48A83430383}" srcId="{77685CA8-F7EE-4BA7-915C-E2B507CE6BD3}" destId="{7D7CB49F-03C8-4CAE-AEA4-9CA1C40711AD}" srcOrd="0" destOrd="0" parTransId="{0A64A361-3024-4BB3-9E65-DDEFDBA9A43F}" sibTransId="{0971CFE9-341F-400E-8E92-6ED669BD0426}"/>
    <dgm:cxn modelId="{7C4C7915-E8E2-461B-8BAA-C090B127F114}" type="presOf" srcId="{E2FB4F0C-A472-4DD6-9964-1B9F00C58438}" destId="{3FFFA018-8CCF-4DB8-BC61-A0FB3958F64D}" srcOrd="0" destOrd="0" presId="urn:microsoft.com/office/officeart/2005/8/layout/gear1"/>
    <dgm:cxn modelId="{3C4B7FAB-2303-436B-B7CD-6935A900B059}" type="presOf" srcId="{4E98A641-3FED-4887-A3C5-E7A9A5ED0231}" destId="{9C6DD66C-6BB1-4666-B376-4093FFFE89B2}" srcOrd="1" destOrd="0" presId="urn:microsoft.com/office/officeart/2005/8/layout/gear1"/>
    <dgm:cxn modelId="{94E2F06F-A9E2-451D-93B1-76FC7AEAAAAA}" type="presOf" srcId="{7D7CB49F-03C8-4CAE-AEA4-9CA1C40711AD}" destId="{C8B771C2-ED89-42D2-AE54-B6740D5A1C88}" srcOrd="0" destOrd="0" presId="urn:microsoft.com/office/officeart/2005/8/layout/gear1"/>
    <dgm:cxn modelId="{E3202F91-6FFC-4D96-A054-53F5B3839B2D}" type="presOf" srcId="{4673597A-70F8-4574-B9EF-DCAE190E1DFB}" destId="{EA1D8854-D4F8-4004-926A-5629960C529C}" srcOrd="0" destOrd="0" presId="urn:microsoft.com/office/officeart/2005/8/layout/gear1"/>
    <dgm:cxn modelId="{9A72FE4E-66CE-4C18-B00A-2767D6EF88CD}" srcId="{77685CA8-F7EE-4BA7-915C-E2B507CE6BD3}" destId="{4E98A641-3FED-4887-A3C5-E7A9A5ED0231}" srcOrd="1" destOrd="0" parTransId="{961D5C92-C12A-40F6-BED8-0495E5997974}" sibTransId="{E2FB4F0C-A472-4DD6-9964-1B9F00C58438}"/>
    <dgm:cxn modelId="{EB2AA137-20F7-46CF-B00E-A0D4F06914EC}" type="presOf" srcId="{4E98A641-3FED-4887-A3C5-E7A9A5ED0231}" destId="{21CE1009-79FE-4E0D-8204-3BD795A2A868}" srcOrd="0" destOrd="0" presId="urn:microsoft.com/office/officeart/2005/8/layout/gear1"/>
    <dgm:cxn modelId="{0F8B20D1-44F5-4A11-9D2D-41E999836D3C}" type="presParOf" srcId="{5B5B646E-9CD6-4F17-A000-F2EA648D13AA}" destId="{C8B771C2-ED89-42D2-AE54-B6740D5A1C88}" srcOrd="0" destOrd="0" presId="urn:microsoft.com/office/officeart/2005/8/layout/gear1"/>
    <dgm:cxn modelId="{1A8D8C70-45AA-4877-890D-51B5AA681367}" type="presParOf" srcId="{5B5B646E-9CD6-4F17-A000-F2EA648D13AA}" destId="{4C43679B-AAE9-487F-A0CF-CA9C22E2FFF5}" srcOrd="1" destOrd="0" presId="urn:microsoft.com/office/officeart/2005/8/layout/gear1"/>
    <dgm:cxn modelId="{31EC6E08-0646-4CCC-994A-36ED20A41DF5}" type="presParOf" srcId="{5B5B646E-9CD6-4F17-A000-F2EA648D13AA}" destId="{22FE1F79-CF87-492E-BFFF-D59703BE2376}" srcOrd="2" destOrd="0" presId="urn:microsoft.com/office/officeart/2005/8/layout/gear1"/>
    <dgm:cxn modelId="{3FDEB487-DBE6-47B0-A286-130EFF008EC2}" type="presParOf" srcId="{5B5B646E-9CD6-4F17-A000-F2EA648D13AA}" destId="{21CE1009-79FE-4E0D-8204-3BD795A2A868}" srcOrd="3" destOrd="0" presId="urn:microsoft.com/office/officeart/2005/8/layout/gear1"/>
    <dgm:cxn modelId="{0DE9493C-B322-4F59-BC72-51F23818C418}" type="presParOf" srcId="{5B5B646E-9CD6-4F17-A000-F2EA648D13AA}" destId="{9C6DD66C-6BB1-4666-B376-4093FFFE89B2}" srcOrd="4" destOrd="0" presId="urn:microsoft.com/office/officeart/2005/8/layout/gear1"/>
    <dgm:cxn modelId="{7DD22B48-6C2A-4CE8-AFB2-520C73EF86F2}" type="presParOf" srcId="{5B5B646E-9CD6-4F17-A000-F2EA648D13AA}" destId="{15716BE2-8A89-400A-B562-5DE524D3B6F8}" srcOrd="5" destOrd="0" presId="urn:microsoft.com/office/officeart/2005/8/layout/gear1"/>
    <dgm:cxn modelId="{CF62F910-FFCB-4D18-817D-106C04FFCDEF}" type="presParOf" srcId="{5B5B646E-9CD6-4F17-A000-F2EA648D13AA}" destId="{E28C6C63-8B61-4CFA-821F-54D9DF88A2A9}" srcOrd="6" destOrd="0" presId="urn:microsoft.com/office/officeart/2005/8/layout/gear1"/>
    <dgm:cxn modelId="{8E36FF15-3078-40EF-B5B8-A632BF2F64EF}" type="presParOf" srcId="{5B5B646E-9CD6-4F17-A000-F2EA648D13AA}" destId="{8F233F8F-88E8-4653-92AF-F1C49CE63D70}" srcOrd="7" destOrd="0" presId="urn:microsoft.com/office/officeart/2005/8/layout/gear1"/>
    <dgm:cxn modelId="{80D04BA7-47FB-4868-A9DB-EFA4A8F54513}" type="presParOf" srcId="{5B5B646E-9CD6-4F17-A000-F2EA648D13AA}" destId="{F31F74F7-204E-4C26-95A6-5E89A9CDA12C}" srcOrd="8" destOrd="0" presId="urn:microsoft.com/office/officeart/2005/8/layout/gear1"/>
    <dgm:cxn modelId="{8088462C-2BE6-4802-B763-E48331AD0AA1}" type="presParOf" srcId="{5B5B646E-9CD6-4F17-A000-F2EA648D13AA}" destId="{EF2E0F5E-4AAC-4BB0-8A4A-4FEF8FB095D1}" srcOrd="9" destOrd="0" presId="urn:microsoft.com/office/officeart/2005/8/layout/gear1"/>
    <dgm:cxn modelId="{F188C840-DC92-4C41-979E-C3DCF687321F}" type="presParOf" srcId="{5B5B646E-9CD6-4F17-A000-F2EA648D13AA}" destId="{7F9AE062-FAD4-4FA0-97B3-45F797134F2E}" srcOrd="10" destOrd="0" presId="urn:microsoft.com/office/officeart/2005/8/layout/gear1"/>
    <dgm:cxn modelId="{A11E217D-7FF7-4A4D-BCB5-4DE4DFADB13F}" type="presParOf" srcId="{5B5B646E-9CD6-4F17-A000-F2EA648D13AA}" destId="{3FFFA018-8CCF-4DB8-BC61-A0FB3958F64D}" srcOrd="11" destOrd="0" presId="urn:microsoft.com/office/officeart/2005/8/layout/gear1"/>
    <dgm:cxn modelId="{69D065A4-7E64-4D28-A3CB-EDF75F908137}" type="presParOf" srcId="{5B5B646E-9CD6-4F17-A000-F2EA648D13AA}" destId="{EA1D8854-D4F8-4004-926A-5629960C529C}"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A61E5B-FF09-4C4A-A932-0F492825284F}" type="doc">
      <dgm:prSet loTypeId="urn:microsoft.com/office/officeart/2005/8/layout/vList6" loCatId="list" qsTypeId="urn:microsoft.com/office/officeart/2005/8/quickstyle/3d3" qsCatId="3D" csTypeId="urn:microsoft.com/office/officeart/2005/8/colors/accent1_2" csCatId="accent1" phldr="1"/>
      <dgm:spPr/>
      <dgm:t>
        <a:bodyPr/>
        <a:lstStyle/>
        <a:p>
          <a:endParaRPr lang="ru-RU"/>
        </a:p>
      </dgm:t>
    </dgm:pt>
    <dgm:pt modelId="{2ED53274-DF2F-48EB-BF2A-CD2531573E27}">
      <dgm:prSet phldrT="[Текст]"/>
      <dgm:spPr>
        <a:xfrm>
          <a:off x="0" y="306903"/>
          <a:ext cx="2964130" cy="2284779"/>
        </a:xfrm>
        <a:prstGeom prst="roundRect">
          <a:avLst/>
        </a:prstGeom>
        <a:solidFill>
          <a:srgbClr val="4F81BD">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ru-RU" dirty="0">
              <a:solidFill>
                <a:sysClr val="window" lastClr="FFFFFF"/>
              </a:solidFill>
              <a:latin typeface="Calibri"/>
              <a:ea typeface="+mn-ea"/>
              <a:cs typeface="+mn-cs"/>
            </a:rPr>
            <a:t>Стартовый</a:t>
          </a:r>
        </a:p>
        <a:p>
          <a:pPr>
            <a:buNone/>
          </a:pPr>
          <a:r>
            <a:rPr lang="ru-RU" dirty="0">
              <a:solidFill>
                <a:sysClr val="window" lastClr="FFFFFF"/>
              </a:solidFill>
              <a:latin typeface="Calibri"/>
              <a:ea typeface="+mn-ea"/>
              <a:cs typeface="+mn-cs"/>
            </a:rPr>
            <a:t>(ознакомительный)</a:t>
          </a:r>
        </a:p>
      </dgm:t>
    </dgm:pt>
    <dgm:pt modelId="{8C54EEE5-745C-4824-88D1-797161129E7E}" type="parTrans" cxnId="{BDF2F13D-F5C7-483E-B5E8-DF8135FA4BAA}">
      <dgm:prSet/>
      <dgm:spPr/>
      <dgm:t>
        <a:bodyPr/>
        <a:lstStyle/>
        <a:p>
          <a:endParaRPr lang="ru-RU"/>
        </a:p>
      </dgm:t>
    </dgm:pt>
    <dgm:pt modelId="{23E1C047-01E6-449A-9789-E8A6B4010021}" type="sibTrans" cxnId="{BDF2F13D-F5C7-483E-B5E8-DF8135FA4BAA}">
      <dgm:prSet/>
      <dgm:spPr/>
      <dgm:t>
        <a:bodyPr/>
        <a:lstStyle/>
        <a:p>
          <a:endParaRPr lang="ru-RU"/>
        </a:p>
      </dgm:t>
    </dgm:pt>
    <dgm:pt modelId="{30614D7E-B8B0-4FCB-8557-F3B5D090F1F8}">
      <dgm:prSet phldrT="[Текст]"/>
      <dgm:spPr>
        <a:xfrm>
          <a:off x="2915014" y="61495"/>
          <a:ext cx="3981390" cy="2513257"/>
        </a:xfrm>
        <a:prstGeom prst="rightArrow">
          <a:avLst>
            <a:gd name="adj1" fmla="val 75000"/>
            <a:gd name="adj2" fmla="val 50000"/>
          </a:avLst>
        </a:prstGeom>
        <a:solidFill>
          <a:srgbClr val="4F81BD">
            <a:alpha val="90000"/>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pPr marL="114300" indent="0">
            <a:buChar char="•"/>
          </a:pPr>
          <a:endParaRPr lang="ru-RU" sz="1300" dirty="0">
            <a:solidFill>
              <a:sysClr val="windowText" lastClr="000000">
                <a:hueOff val="0"/>
                <a:satOff val="0"/>
                <a:lumOff val="0"/>
                <a:alphaOff val="0"/>
              </a:sysClr>
            </a:solidFill>
            <a:latin typeface="Calibri"/>
            <a:ea typeface="+mn-ea"/>
            <a:cs typeface="+mn-cs"/>
          </a:endParaRPr>
        </a:p>
      </dgm:t>
    </dgm:pt>
    <dgm:pt modelId="{6364ABA5-8BBF-44E7-9F9B-BF5844738FA3}" type="parTrans" cxnId="{BDE32280-86E3-4060-8FB8-D4F42CE515FE}">
      <dgm:prSet/>
      <dgm:spPr/>
      <dgm:t>
        <a:bodyPr/>
        <a:lstStyle/>
        <a:p>
          <a:endParaRPr lang="ru-RU"/>
        </a:p>
      </dgm:t>
    </dgm:pt>
    <dgm:pt modelId="{2643A3AF-A37F-4D6F-B1BC-0923264842C5}" type="sibTrans" cxnId="{BDE32280-86E3-4060-8FB8-D4F42CE515FE}">
      <dgm:prSet/>
      <dgm:spPr/>
      <dgm:t>
        <a:bodyPr/>
        <a:lstStyle/>
        <a:p>
          <a:endParaRPr lang="ru-RU"/>
        </a:p>
      </dgm:t>
    </dgm:pt>
    <dgm:pt modelId="{5A3CD213-D674-4813-8400-A83DC498E5BF}">
      <dgm:prSet phldrT="[Текст]"/>
      <dgm:spPr>
        <a:xfrm>
          <a:off x="11226" y="2746648"/>
          <a:ext cx="2969928" cy="2284779"/>
        </a:xfrm>
        <a:prstGeom prst="roundRect">
          <a:avLst/>
        </a:prstGeom>
        <a:solidFill>
          <a:srgbClr val="4F81BD">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ru-RU" dirty="0">
              <a:solidFill>
                <a:sysClr val="window" lastClr="FFFFFF"/>
              </a:solidFill>
              <a:latin typeface="Calibri"/>
              <a:ea typeface="+mn-ea"/>
              <a:cs typeface="+mn-cs"/>
            </a:rPr>
            <a:t>Базовый</a:t>
          </a:r>
        </a:p>
      </dgm:t>
    </dgm:pt>
    <dgm:pt modelId="{162A37E9-14CD-4271-9DB1-E7FD6A5E9E68}" type="parTrans" cxnId="{AC5B081E-1616-46B1-B5AA-046B93A4E4F8}">
      <dgm:prSet/>
      <dgm:spPr/>
      <dgm:t>
        <a:bodyPr/>
        <a:lstStyle/>
        <a:p>
          <a:endParaRPr lang="ru-RU"/>
        </a:p>
      </dgm:t>
    </dgm:pt>
    <dgm:pt modelId="{A26EC441-1046-4BD8-839B-BF48EEC4AC31}" type="sibTrans" cxnId="{AC5B081E-1616-46B1-B5AA-046B93A4E4F8}">
      <dgm:prSet/>
      <dgm:spPr/>
      <dgm:t>
        <a:bodyPr/>
        <a:lstStyle/>
        <a:p>
          <a:endParaRPr lang="ru-RU"/>
        </a:p>
      </dgm:t>
    </dgm:pt>
    <dgm:pt modelId="{96CFF4AE-B733-42F6-9C76-7FF6823F11EF}">
      <dgm:prSet custT="1"/>
      <dgm:spPr>
        <a:xfrm>
          <a:off x="2915014" y="61495"/>
          <a:ext cx="3981390" cy="2513257"/>
        </a:xfrm>
        <a:prstGeom prst="rightArrow">
          <a:avLst>
            <a:gd name="adj1" fmla="val 75000"/>
            <a:gd name="adj2" fmla="val 50000"/>
          </a:avLst>
        </a:prstGeom>
        <a:solidFill>
          <a:srgbClr val="4F81BD">
            <a:alpha val="90000"/>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pPr marL="177800" indent="0">
            <a:buNone/>
          </a:pPr>
          <a:r>
            <a:rPr lang="ru-RU" sz="1600" b="1" i="1" dirty="0">
              <a:solidFill>
                <a:srgbClr val="002060"/>
              </a:solidFill>
              <a:latin typeface="Calibri"/>
              <a:ea typeface="+mn-ea"/>
              <a:cs typeface="+mn-cs"/>
            </a:rPr>
            <a:t>Предполагает использование и реализацию общедоступных и универсальных форм организации материала, минимальную сложность предлагаемого для освоения содержания Программы. </a:t>
          </a:r>
        </a:p>
      </dgm:t>
    </dgm:pt>
    <dgm:pt modelId="{57CB30E4-246A-4A22-90C9-0217B137A018}" type="parTrans" cxnId="{B3CBC0CB-5D16-4675-95BF-24E61E9D05A9}">
      <dgm:prSet/>
      <dgm:spPr/>
      <dgm:t>
        <a:bodyPr/>
        <a:lstStyle/>
        <a:p>
          <a:endParaRPr lang="ru-RU"/>
        </a:p>
      </dgm:t>
    </dgm:pt>
    <dgm:pt modelId="{43E299D4-0BA0-49CF-837B-CD8073529342}" type="sibTrans" cxnId="{B3CBC0CB-5D16-4675-95BF-24E61E9D05A9}">
      <dgm:prSet/>
      <dgm:spPr/>
      <dgm:t>
        <a:bodyPr/>
        <a:lstStyle/>
        <a:p>
          <a:endParaRPr lang="ru-RU"/>
        </a:p>
      </dgm:t>
    </dgm:pt>
    <dgm:pt modelId="{ED549BF5-B1BE-4600-955A-95C2AE0695E8}">
      <dgm:prSet custT="1"/>
      <dgm:spPr>
        <a:xfrm>
          <a:off x="3040523" y="2770226"/>
          <a:ext cx="3854907" cy="2234902"/>
        </a:xfrm>
        <a:prstGeom prst="rightArrow">
          <a:avLst>
            <a:gd name="adj1" fmla="val 75000"/>
            <a:gd name="adj2" fmla="val 50000"/>
          </a:avLst>
        </a:prstGeom>
        <a:solidFill>
          <a:srgbClr val="4F81BD">
            <a:alpha val="90000"/>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pPr marL="265113" indent="0">
            <a:buNone/>
          </a:pPr>
          <a:r>
            <a:rPr lang="ru-RU" sz="1400" b="1" i="1" dirty="0">
              <a:solidFill>
                <a:srgbClr val="002060"/>
              </a:solidFill>
              <a:latin typeface="Calibri"/>
              <a:ea typeface="+mn-ea"/>
              <a:cs typeface="+mn-cs"/>
            </a:rPr>
            <a:t>Предполагает использование и реализацию таких форм организации материала, которые освоение специализированных знаний, гарантированно обеспечивают трансляцию общей и целостной картины в рамках содержательно-тематического направления.</a:t>
          </a:r>
          <a:endParaRPr lang="ru-RU" sz="1400" dirty="0">
            <a:solidFill>
              <a:sysClr val="windowText" lastClr="000000">
                <a:hueOff val="0"/>
                <a:satOff val="0"/>
                <a:lumOff val="0"/>
                <a:alphaOff val="0"/>
              </a:sysClr>
            </a:solidFill>
            <a:latin typeface="Calibri"/>
            <a:ea typeface="+mn-ea"/>
            <a:cs typeface="+mn-cs"/>
          </a:endParaRPr>
        </a:p>
      </dgm:t>
    </dgm:pt>
    <dgm:pt modelId="{578EA4A1-0E33-4CFD-9E61-B3A4D5394BDA}" type="parTrans" cxnId="{69EE5025-EBD9-4CE2-9A86-2C3941201E7F}">
      <dgm:prSet/>
      <dgm:spPr/>
      <dgm:t>
        <a:bodyPr/>
        <a:lstStyle/>
        <a:p>
          <a:endParaRPr lang="ru-RU"/>
        </a:p>
      </dgm:t>
    </dgm:pt>
    <dgm:pt modelId="{B8C6852C-8A7E-4BCA-8564-0B588C5E69C6}" type="sibTrans" cxnId="{69EE5025-EBD9-4CE2-9A86-2C3941201E7F}">
      <dgm:prSet/>
      <dgm:spPr/>
      <dgm:t>
        <a:bodyPr/>
        <a:lstStyle/>
        <a:p>
          <a:endParaRPr lang="ru-RU"/>
        </a:p>
      </dgm:t>
    </dgm:pt>
    <dgm:pt modelId="{F3788BC5-F95A-4749-9937-F903FFD06875}" type="pres">
      <dgm:prSet presAssocID="{DBA61E5B-FF09-4C4A-A932-0F492825284F}" presName="Name0" presStyleCnt="0">
        <dgm:presLayoutVars>
          <dgm:dir/>
          <dgm:animLvl val="lvl"/>
          <dgm:resizeHandles/>
        </dgm:presLayoutVars>
      </dgm:prSet>
      <dgm:spPr/>
      <dgm:t>
        <a:bodyPr/>
        <a:lstStyle/>
        <a:p>
          <a:endParaRPr lang="ru-RU"/>
        </a:p>
      </dgm:t>
    </dgm:pt>
    <dgm:pt modelId="{F203D5D8-7F14-4B74-8959-B007CD032698}" type="pres">
      <dgm:prSet presAssocID="{2ED53274-DF2F-48EB-BF2A-CD2531573E27}" presName="linNode" presStyleCnt="0"/>
      <dgm:spPr/>
    </dgm:pt>
    <dgm:pt modelId="{0C0FC0DB-A262-4D90-A059-F2C92E9A9BD0}" type="pres">
      <dgm:prSet presAssocID="{2ED53274-DF2F-48EB-BF2A-CD2531573E27}" presName="parentShp" presStyleLbl="node1" presStyleIdx="0" presStyleCnt="2" custLinFactNeighborX="-6267" custLinFactNeighborY="8325">
        <dgm:presLayoutVars>
          <dgm:bulletEnabled val="1"/>
        </dgm:presLayoutVars>
      </dgm:prSet>
      <dgm:spPr/>
      <dgm:t>
        <a:bodyPr/>
        <a:lstStyle/>
        <a:p>
          <a:endParaRPr lang="ru-RU"/>
        </a:p>
      </dgm:t>
    </dgm:pt>
    <dgm:pt modelId="{D8ED4915-5EDB-485E-B24D-8A7B112EF85D}" type="pres">
      <dgm:prSet presAssocID="{2ED53274-DF2F-48EB-BF2A-CD2531573E27}" presName="childShp" presStyleLbl="bgAccFollowNode1" presStyleIdx="0" presStyleCnt="2" custScaleX="89546" custScaleY="110000" custLinFactNeighborX="-9742" custLinFactNeighborY="2584">
        <dgm:presLayoutVars>
          <dgm:bulletEnabled val="1"/>
        </dgm:presLayoutVars>
      </dgm:prSet>
      <dgm:spPr/>
      <dgm:t>
        <a:bodyPr/>
        <a:lstStyle/>
        <a:p>
          <a:endParaRPr lang="ru-RU"/>
        </a:p>
      </dgm:t>
    </dgm:pt>
    <dgm:pt modelId="{5412F418-90C1-4110-8197-D0721A12870B}" type="pres">
      <dgm:prSet presAssocID="{23E1C047-01E6-449A-9789-E8A6B4010021}" presName="spacing" presStyleCnt="0"/>
      <dgm:spPr/>
    </dgm:pt>
    <dgm:pt modelId="{FBBDD718-D268-4408-BC91-38831C87294F}" type="pres">
      <dgm:prSet presAssocID="{5A3CD213-D674-4813-8400-A83DC498E5BF}" presName="linNode" presStyleCnt="0"/>
      <dgm:spPr/>
    </dgm:pt>
    <dgm:pt modelId="{D049F8AB-4D55-4917-A922-DBFA6B7020DF}" type="pres">
      <dgm:prSet presAssocID="{5A3CD213-D674-4813-8400-A83DC498E5BF}" presName="parentShp" presStyleLbl="node1" presStyleIdx="1" presStyleCnt="2" custLinFactNeighborX="-6482" custLinFactNeighborY="1053">
        <dgm:presLayoutVars>
          <dgm:bulletEnabled val="1"/>
        </dgm:presLayoutVars>
      </dgm:prSet>
      <dgm:spPr/>
      <dgm:t>
        <a:bodyPr/>
        <a:lstStyle/>
        <a:p>
          <a:endParaRPr lang="ru-RU"/>
        </a:p>
      </dgm:t>
    </dgm:pt>
    <dgm:pt modelId="{E94C2E0F-0669-4D4A-9575-F699551BE668}" type="pres">
      <dgm:prSet presAssocID="{5A3CD213-D674-4813-8400-A83DC498E5BF}" presName="childShp" presStyleLbl="bgAccFollowNode1" presStyleIdx="1" presStyleCnt="2" custScaleX="86532" custScaleY="97817" custLinFactNeighborX="-7724" custLinFactNeighborY="48">
        <dgm:presLayoutVars>
          <dgm:bulletEnabled val="1"/>
        </dgm:presLayoutVars>
      </dgm:prSet>
      <dgm:spPr/>
      <dgm:t>
        <a:bodyPr/>
        <a:lstStyle/>
        <a:p>
          <a:endParaRPr lang="ru-RU"/>
        </a:p>
      </dgm:t>
    </dgm:pt>
  </dgm:ptLst>
  <dgm:cxnLst>
    <dgm:cxn modelId="{433C61E3-FEA0-43AE-BCF8-58BDB05A633B}" type="presOf" srcId="{ED549BF5-B1BE-4600-955A-95C2AE0695E8}" destId="{E94C2E0F-0669-4D4A-9575-F699551BE668}" srcOrd="0" destOrd="0" presId="urn:microsoft.com/office/officeart/2005/8/layout/vList6"/>
    <dgm:cxn modelId="{69EE5025-EBD9-4CE2-9A86-2C3941201E7F}" srcId="{5A3CD213-D674-4813-8400-A83DC498E5BF}" destId="{ED549BF5-B1BE-4600-955A-95C2AE0695E8}" srcOrd="0" destOrd="0" parTransId="{578EA4A1-0E33-4CFD-9E61-B3A4D5394BDA}" sibTransId="{B8C6852C-8A7E-4BCA-8564-0B588C5E69C6}"/>
    <dgm:cxn modelId="{B3CBC0CB-5D16-4675-95BF-24E61E9D05A9}" srcId="{2ED53274-DF2F-48EB-BF2A-CD2531573E27}" destId="{96CFF4AE-B733-42F6-9C76-7FF6823F11EF}" srcOrd="1" destOrd="0" parTransId="{57CB30E4-246A-4A22-90C9-0217B137A018}" sibTransId="{43E299D4-0BA0-49CF-837B-CD8073529342}"/>
    <dgm:cxn modelId="{EDAFE961-4D05-4913-910C-390979E1567D}" type="presOf" srcId="{96CFF4AE-B733-42F6-9C76-7FF6823F11EF}" destId="{D8ED4915-5EDB-485E-B24D-8A7B112EF85D}" srcOrd="0" destOrd="1" presId="urn:microsoft.com/office/officeart/2005/8/layout/vList6"/>
    <dgm:cxn modelId="{BDF2F13D-F5C7-483E-B5E8-DF8135FA4BAA}" srcId="{DBA61E5B-FF09-4C4A-A932-0F492825284F}" destId="{2ED53274-DF2F-48EB-BF2A-CD2531573E27}" srcOrd="0" destOrd="0" parTransId="{8C54EEE5-745C-4824-88D1-797161129E7E}" sibTransId="{23E1C047-01E6-449A-9789-E8A6B4010021}"/>
    <dgm:cxn modelId="{BDE32280-86E3-4060-8FB8-D4F42CE515FE}" srcId="{2ED53274-DF2F-48EB-BF2A-CD2531573E27}" destId="{30614D7E-B8B0-4FCB-8557-F3B5D090F1F8}" srcOrd="0" destOrd="0" parTransId="{6364ABA5-8BBF-44E7-9F9B-BF5844738FA3}" sibTransId="{2643A3AF-A37F-4D6F-B1BC-0923264842C5}"/>
    <dgm:cxn modelId="{EF86903E-38C5-499E-AC77-82DAFB40BC64}" type="presOf" srcId="{5A3CD213-D674-4813-8400-A83DC498E5BF}" destId="{D049F8AB-4D55-4917-A922-DBFA6B7020DF}" srcOrd="0" destOrd="0" presId="urn:microsoft.com/office/officeart/2005/8/layout/vList6"/>
    <dgm:cxn modelId="{AC5B081E-1616-46B1-B5AA-046B93A4E4F8}" srcId="{DBA61E5B-FF09-4C4A-A932-0F492825284F}" destId="{5A3CD213-D674-4813-8400-A83DC498E5BF}" srcOrd="1" destOrd="0" parTransId="{162A37E9-14CD-4271-9DB1-E7FD6A5E9E68}" sibTransId="{A26EC441-1046-4BD8-839B-BF48EEC4AC31}"/>
    <dgm:cxn modelId="{D8041079-B013-4746-9227-23BDAE4E10B0}" type="presOf" srcId="{2ED53274-DF2F-48EB-BF2A-CD2531573E27}" destId="{0C0FC0DB-A262-4D90-A059-F2C92E9A9BD0}" srcOrd="0" destOrd="0" presId="urn:microsoft.com/office/officeart/2005/8/layout/vList6"/>
    <dgm:cxn modelId="{1FED0B95-DDED-464D-862A-E7C604F99627}" type="presOf" srcId="{DBA61E5B-FF09-4C4A-A932-0F492825284F}" destId="{F3788BC5-F95A-4749-9937-F903FFD06875}" srcOrd="0" destOrd="0" presId="urn:microsoft.com/office/officeart/2005/8/layout/vList6"/>
    <dgm:cxn modelId="{B227C258-8B35-48AC-9667-48457ADE46F1}" type="presOf" srcId="{30614D7E-B8B0-4FCB-8557-F3B5D090F1F8}" destId="{D8ED4915-5EDB-485E-B24D-8A7B112EF85D}" srcOrd="0" destOrd="0" presId="urn:microsoft.com/office/officeart/2005/8/layout/vList6"/>
    <dgm:cxn modelId="{4097EDDC-2226-4214-BFC4-6F92F5441F8B}" type="presParOf" srcId="{F3788BC5-F95A-4749-9937-F903FFD06875}" destId="{F203D5D8-7F14-4B74-8959-B007CD032698}" srcOrd="0" destOrd="0" presId="urn:microsoft.com/office/officeart/2005/8/layout/vList6"/>
    <dgm:cxn modelId="{163D6151-84D8-4E18-A8D6-6FDADCF36693}" type="presParOf" srcId="{F203D5D8-7F14-4B74-8959-B007CD032698}" destId="{0C0FC0DB-A262-4D90-A059-F2C92E9A9BD0}" srcOrd="0" destOrd="0" presId="urn:microsoft.com/office/officeart/2005/8/layout/vList6"/>
    <dgm:cxn modelId="{67FEABEB-1286-42BD-8D07-0363CA5FCC06}" type="presParOf" srcId="{F203D5D8-7F14-4B74-8959-B007CD032698}" destId="{D8ED4915-5EDB-485E-B24D-8A7B112EF85D}" srcOrd="1" destOrd="0" presId="urn:microsoft.com/office/officeart/2005/8/layout/vList6"/>
    <dgm:cxn modelId="{7FF3CBF2-5C19-4B66-B697-9118D77B8A81}" type="presParOf" srcId="{F3788BC5-F95A-4749-9937-F903FFD06875}" destId="{5412F418-90C1-4110-8197-D0721A12870B}" srcOrd="1" destOrd="0" presId="urn:microsoft.com/office/officeart/2005/8/layout/vList6"/>
    <dgm:cxn modelId="{AAC58323-E6B1-467D-AA90-B6549DE7570A}" type="presParOf" srcId="{F3788BC5-F95A-4749-9937-F903FFD06875}" destId="{FBBDD718-D268-4408-BC91-38831C87294F}" srcOrd="2" destOrd="0" presId="urn:microsoft.com/office/officeart/2005/8/layout/vList6"/>
    <dgm:cxn modelId="{DCE654E2-85B7-481A-92E5-81EC2AE70B8A}" type="presParOf" srcId="{FBBDD718-D268-4408-BC91-38831C87294F}" destId="{D049F8AB-4D55-4917-A922-DBFA6B7020DF}" srcOrd="0" destOrd="0" presId="urn:microsoft.com/office/officeart/2005/8/layout/vList6"/>
    <dgm:cxn modelId="{03949A67-0F88-436A-8562-E4FF2B3F3250}" type="presParOf" srcId="{FBBDD718-D268-4408-BC91-38831C87294F}" destId="{E94C2E0F-0669-4D4A-9575-F699551BE66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DD66DC2-D86B-4ED5-B966-55A630B85457}"/>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7F6339DE-D2E8-4C93-9C63-5D8BB21222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04F7FA35-5003-419F-831D-9EC6C5AF8903}"/>
              </a:ext>
            </a:extLst>
          </p:cNvPr>
          <p:cNvSpPr>
            <a:spLocks noGrp="1"/>
          </p:cNvSpPr>
          <p:nvPr>
            <p:ph type="dt" sz="half" idx="10"/>
          </p:nvPr>
        </p:nvSpPr>
        <p:spPr/>
        <p:txBody>
          <a:bodyPr/>
          <a:lstStyle/>
          <a:p>
            <a:fld id="{62FC4433-D2C1-4621-BA1E-BEF6CCE94761}" type="datetimeFigureOut">
              <a:rPr lang="ru-RU" smtClean="0"/>
              <a:t>28.04.2023</a:t>
            </a:fld>
            <a:endParaRPr lang="ru-RU"/>
          </a:p>
        </p:txBody>
      </p:sp>
      <p:sp>
        <p:nvSpPr>
          <p:cNvPr id="5" name="Нижний колонтитул 4">
            <a:extLst>
              <a:ext uri="{FF2B5EF4-FFF2-40B4-BE49-F238E27FC236}">
                <a16:creationId xmlns:a16="http://schemas.microsoft.com/office/drawing/2014/main" xmlns="" id="{493B96A2-F386-4A90-990E-AF036900611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7FE7D715-CD7E-48BC-AFA8-63DBD7FD6506}"/>
              </a:ext>
            </a:extLst>
          </p:cNvPr>
          <p:cNvSpPr>
            <a:spLocks noGrp="1"/>
          </p:cNvSpPr>
          <p:nvPr>
            <p:ph type="sldNum" sz="quarter" idx="12"/>
          </p:nvPr>
        </p:nvSpPr>
        <p:spPr/>
        <p:txBody>
          <a:bodyPr/>
          <a:lstStyle/>
          <a:p>
            <a:fld id="{7EDBD6E0-73B9-43AF-A265-7AF64C45FC1A}" type="slidenum">
              <a:rPr lang="ru-RU" smtClean="0"/>
              <a:t>‹#›</a:t>
            </a:fld>
            <a:endParaRPr lang="ru-RU"/>
          </a:p>
        </p:txBody>
      </p:sp>
    </p:spTree>
    <p:extLst>
      <p:ext uri="{BB962C8B-B14F-4D97-AF65-F5344CB8AC3E}">
        <p14:creationId xmlns:p14="http://schemas.microsoft.com/office/powerpoint/2010/main" val="4220088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1C6E415-1D5C-43FB-83BC-4AAF1642017B}"/>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2B97C411-BEA8-4A1E-B60B-999197D1BDF3}"/>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4AAD21E2-01EB-47AD-9EB3-A9945C023B96}"/>
              </a:ext>
            </a:extLst>
          </p:cNvPr>
          <p:cNvSpPr>
            <a:spLocks noGrp="1"/>
          </p:cNvSpPr>
          <p:nvPr>
            <p:ph type="dt" sz="half" idx="10"/>
          </p:nvPr>
        </p:nvSpPr>
        <p:spPr/>
        <p:txBody>
          <a:bodyPr/>
          <a:lstStyle/>
          <a:p>
            <a:fld id="{62FC4433-D2C1-4621-BA1E-BEF6CCE94761}" type="datetimeFigureOut">
              <a:rPr lang="ru-RU" smtClean="0"/>
              <a:t>28.04.2023</a:t>
            </a:fld>
            <a:endParaRPr lang="ru-RU"/>
          </a:p>
        </p:txBody>
      </p:sp>
      <p:sp>
        <p:nvSpPr>
          <p:cNvPr id="5" name="Нижний колонтитул 4">
            <a:extLst>
              <a:ext uri="{FF2B5EF4-FFF2-40B4-BE49-F238E27FC236}">
                <a16:creationId xmlns:a16="http://schemas.microsoft.com/office/drawing/2014/main" xmlns="" id="{44F7EAE5-8170-44A7-BD47-BFBAE12EDCE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B4F7B27D-2F4D-4B1D-BBC5-44910A331C77}"/>
              </a:ext>
            </a:extLst>
          </p:cNvPr>
          <p:cNvSpPr>
            <a:spLocks noGrp="1"/>
          </p:cNvSpPr>
          <p:nvPr>
            <p:ph type="sldNum" sz="quarter" idx="12"/>
          </p:nvPr>
        </p:nvSpPr>
        <p:spPr/>
        <p:txBody>
          <a:bodyPr/>
          <a:lstStyle/>
          <a:p>
            <a:fld id="{7EDBD6E0-73B9-43AF-A265-7AF64C45FC1A}" type="slidenum">
              <a:rPr lang="ru-RU" smtClean="0"/>
              <a:t>‹#›</a:t>
            </a:fld>
            <a:endParaRPr lang="ru-RU"/>
          </a:p>
        </p:txBody>
      </p:sp>
    </p:spTree>
    <p:extLst>
      <p:ext uri="{BB962C8B-B14F-4D97-AF65-F5344CB8AC3E}">
        <p14:creationId xmlns:p14="http://schemas.microsoft.com/office/powerpoint/2010/main" val="107879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945B4B58-D0CF-4684-9B66-363D8622165E}"/>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10C8991C-C5CD-48A1-BAB4-E60BF4C7886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3C19DC17-0FF4-4CC6-BF33-E67820169F50}"/>
              </a:ext>
            </a:extLst>
          </p:cNvPr>
          <p:cNvSpPr>
            <a:spLocks noGrp="1"/>
          </p:cNvSpPr>
          <p:nvPr>
            <p:ph type="dt" sz="half" idx="10"/>
          </p:nvPr>
        </p:nvSpPr>
        <p:spPr/>
        <p:txBody>
          <a:bodyPr/>
          <a:lstStyle/>
          <a:p>
            <a:fld id="{62FC4433-D2C1-4621-BA1E-BEF6CCE94761}" type="datetimeFigureOut">
              <a:rPr lang="ru-RU" smtClean="0"/>
              <a:t>28.04.2023</a:t>
            </a:fld>
            <a:endParaRPr lang="ru-RU"/>
          </a:p>
        </p:txBody>
      </p:sp>
      <p:sp>
        <p:nvSpPr>
          <p:cNvPr id="5" name="Нижний колонтитул 4">
            <a:extLst>
              <a:ext uri="{FF2B5EF4-FFF2-40B4-BE49-F238E27FC236}">
                <a16:creationId xmlns:a16="http://schemas.microsoft.com/office/drawing/2014/main" xmlns="" id="{76A8498C-566C-4B02-8B46-81DB71408C3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9292A43C-CF39-446D-8695-4A2FD7E07AE7}"/>
              </a:ext>
            </a:extLst>
          </p:cNvPr>
          <p:cNvSpPr>
            <a:spLocks noGrp="1"/>
          </p:cNvSpPr>
          <p:nvPr>
            <p:ph type="sldNum" sz="quarter" idx="12"/>
          </p:nvPr>
        </p:nvSpPr>
        <p:spPr/>
        <p:txBody>
          <a:bodyPr/>
          <a:lstStyle/>
          <a:p>
            <a:fld id="{7EDBD6E0-73B9-43AF-A265-7AF64C45FC1A}" type="slidenum">
              <a:rPr lang="ru-RU" smtClean="0"/>
              <a:t>‹#›</a:t>
            </a:fld>
            <a:endParaRPr lang="ru-RU"/>
          </a:p>
        </p:txBody>
      </p:sp>
    </p:spTree>
    <p:extLst>
      <p:ext uri="{BB962C8B-B14F-4D97-AF65-F5344CB8AC3E}">
        <p14:creationId xmlns:p14="http://schemas.microsoft.com/office/powerpoint/2010/main" val="3031930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8140B4A-26A8-42F5-AFE4-EC8AA2A4125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1C02A89F-0551-48B2-8CD1-5774C7FB875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B883AABD-CBC9-4283-A3AE-118807CD712E}"/>
              </a:ext>
            </a:extLst>
          </p:cNvPr>
          <p:cNvSpPr>
            <a:spLocks noGrp="1"/>
          </p:cNvSpPr>
          <p:nvPr>
            <p:ph type="dt" sz="half" idx="10"/>
          </p:nvPr>
        </p:nvSpPr>
        <p:spPr/>
        <p:txBody>
          <a:bodyPr/>
          <a:lstStyle/>
          <a:p>
            <a:fld id="{62FC4433-D2C1-4621-BA1E-BEF6CCE94761}" type="datetimeFigureOut">
              <a:rPr lang="ru-RU" smtClean="0"/>
              <a:t>28.04.2023</a:t>
            </a:fld>
            <a:endParaRPr lang="ru-RU"/>
          </a:p>
        </p:txBody>
      </p:sp>
      <p:sp>
        <p:nvSpPr>
          <p:cNvPr id="5" name="Нижний колонтитул 4">
            <a:extLst>
              <a:ext uri="{FF2B5EF4-FFF2-40B4-BE49-F238E27FC236}">
                <a16:creationId xmlns:a16="http://schemas.microsoft.com/office/drawing/2014/main" xmlns="" id="{28747C6E-91C4-410C-9A67-687815BBA74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449A19DD-E6BF-43A0-BA1C-EA531D4108C4}"/>
              </a:ext>
            </a:extLst>
          </p:cNvPr>
          <p:cNvSpPr>
            <a:spLocks noGrp="1"/>
          </p:cNvSpPr>
          <p:nvPr>
            <p:ph type="sldNum" sz="quarter" idx="12"/>
          </p:nvPr>
        </p:nvSpPr>
        <p:spPr/>
        <p:txBody>
          <a:bodyPr/>
          <a:lstStyle/>
          <a:p>
            <a:fld id="{7EDBD6E0-73B9-43AF-A265-7AF64C45FC1A}" type="slidenum">
              <a:rPr lang="ru-RU" smtClean="0"/>
              <a:t>‹#›</a:t>
            </a:fld>
            <a:endParaRPr lang="ru-RU"/>
          </a:p>
        </p:txBody>
      </p:sp>
    </p:spTree>
    <p:extLst>
      <p:ext uri="{BB962C8B-B14F-4D97-AF65-F5344CB8AC3E}">
        <p14:creationId xmlns:p14="http://schemas.microsoft.com/office/powerpoint/2010/main" val="3243058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F7C8B5A-144A-49AF-B9E0-FCD708CAB51A}"/>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15FF5B9C-5E14-47B6-9E97-E18DA010F9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9A070625-E4F5-45E9-BE15-2064AE047C80}"/>
              </a:ext>
            </a:extLst>
          </p:cNvPr>
          <p:cNvSpPr>
            <a:spLocks noGrp="1"/>
          </p:cNvSpPr>
          <p:nvPr>
            <p:ph type="dt" sz="half" idx="10"/>
          </p:nvPr>
        </p:nvSpPr>
        <p:spPr/>
        <p:txBody>
          <a:bodyPr/>
          <a:lstStyle/>
          <a:p>
            <a:fld id="{62FC4433-D2C1-4621-BA1E-BEF6CCE94761}" type="datetimeFigureOut">
              <a:rPr lang="ru-RU" smtClean="0"/>
              <a:t>28.04.2023</a:t>
            </a:fld>
            <a:endParaRPr lang="ru-RU"/>
          </a:p>
        </p:txBody>
      </p:sp>
      <p:sp>
        <p:nvSpPr>
          <p:cNvPr id="5" name="Нижний колонтитул 4">
            <a:extLst>
              <a:ext uri="{FF2B5EF4-FFF2-40B4-BE49-F238E27FC236}">
                <a16:creationId xmlns:a16="http://schemas.microsoft.com/office/drawing/2014/main" xmlns="" id="{11E48AF3-446A-48CE-8AD4-D9C1D6CB129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9B21B5FE-E79F-4A96-B4EF-35AA4F48E77A}"/>
              </a:ext>
            </a:extLst>
          </p:cNvPr>
          <p:cNvSpPr>
            <a:spLocks noGrp="1"/>
          </p:cNvSpPr>
          <p:nvPr>
            <p:ph type="sldNum" sz="quarter" idx="12"/>
          </p:nvPr>
        </p:nvSpPr>
        <p:spPr/>
        <p:txBody>
          <a:bodyPr/>
          <a:lstStyle/>
          <a:p>
            <a:fld id="{7EDBD6E0-73B9-43AF-A265-7AF64C45FC1A}" type="slidenum">
              <a:rPr lang="ru-RU" smtClean="0"/>
              <a:t>‹#›</a:t>
            </a:fld>
            <a:endParaRPr lang="ru-RU"/>
          </a:p>
        </p:txBody>
      </p:sp>
    </p:spTree>
    <p:extLst>
      <p:ext uri="{BB962C8B-B14F-4D97-AF65-F5344CB8AC3E}">
        <p14:creationId xmlns:p14="http://schemas.microsoft.com/office/powerpoint/2010/main" val="1189101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9DD6119-0AD2-4BCD-8A33-91F305E0A23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F91A682B-858D-47C7-A641-4D40B38FCAC6}"/>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7B64886F-9E43-439E-835E-47106DB8E19B}"/>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1FD54DA6-DB91-4FC0-AA86-971014F62F66}"/>
              </a:ext>
            </a:extLst>
          </p:cNvPr>
          <p:cNvSpPr>
            <a:spLocks noGrp="1"/>
          </p:cNvSpPr>
          <p:nvPr>
            <p:ph type="dt" sz="half" idx="10"/>
          </p:nvPr>
        </p:nvSpPr>
        <p:spPr/>
        <p:txBody>
          <a:bodyPr/>
          <a:lstStyle/>
          <a:p>
            <a:fld id="{62FC4433-D2C1-4621-BA1E-BEF6CCE94761}" type="datetimeFigureOut">
              <a:rPr lang="ru-RU" smtClean="0"/>
              <a:t>28.04.2023</a:t>
            </a:fld>
            <a:endParaRPr lang="ru-RU"/>
          </a:p>
        </p:txBody>
      </p:sp>
      <p:sp>
        <p:nvSpPr>
          <p:cNvPr id="6" name="Нижний колонтитул 5">
            <a:extLst>
              <a:ext uri="{FF2B5EF4-FFF2-40B4-BE49-F238E27FC236}">
                <a16:creationId xmlns:a16="http://schemas.microsoft.com/office/drawing/2014/main" xmlns="" id="{440437DE-B141-4BEE-B4DD-06331A35995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0E81EF77-3B54-4927-B5D6-0200002ABA3E}"/>
              </a:ext>
            </a:extLst>
          </p:cNvPr>
          <p:cNvSpPr>
            <a:spLocks noGrp="1"/>
          </p:cNvSpPr>
          <p:nvPr>
            <p:ph type="sldNum" sz="quarter" idx="12"/>
          </p:nvPr>
        </p:nvSpPr>
        <p:spPr/>
        <p:txBody>
          <a:bodyPr/>
          <a:lstStyle/>
          <a:p>
            <a:fld id="{7EDBD6E0-73B9-43AF-A265-7AF64C45FC1A}" type="slidenum">
              <a:rPr lang="ru-RU" smtClean="0"/>
              <a:t>‹#›</a:t>
            </a:fld>
            <a:endParaRPr lang="ru-RU"/>
          </a:p>
        </p:txBody>
      </p:sp>
    </p:spTree>
    <p:extLst>
      <p:ext uri="{BB962C8B-B14F-4D97-AF65-F5344CB8AC3E}">
        <p14:creationId xmlns:p14="http://schemas.microsoft.com/office/powerpoint/2010/main" val="2560432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F0078DB-1B0D-44E4-99CD-73B222E57F32}"/>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B37D6E75-E86D-4E2C-816B-80ACDE802E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17787F62-1884-40EF-A555-B6FDDF99D06F}"/>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0E9AEC22-4D3D-4A87-A125-B5C46F55F5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F3EC2CE3-0822-4734-97A9-35D7552822A7}"/>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F0A75EED-6569-409C-AC43-59873A252EE5}"/>
              </a:ext>
            </a:extLst>
          </p:cNvPr>
          <p:cNvSpPr>
            <a:spLocks noGrp="1"/>
          </p:cNvSpPr>
          <p:nvPr>
            <p:ph type="dt" sz="half" idx="10"/>
          </p:nvPr>
        </p:nvSpPr>
        <p:spPr/>
        <p:txBody>
          <a:bodyPr/>
          <a:lstStyle/>
          <a:p>
            <a:fld id="{62FC4433-D2C1-4621-BA1E-BEF6CCE94761}" type="datetimeFigureOut">
              <a:rPr lang="ru-RU" smtClean="0"/>
              <a:t>28.04.2023</a:t>
            </a:fld>
            <a:endParaRPr lang="ru-RU"/>
          </a:p>
        </p:txBody>
      </p:sp>
      <p:sp>
        <p:nvSpPr>
          <p:cNvPr id="8" name="Нижний колонтитул 7">
            <a:extLst>
              <a:ext uri="{FF2B5EF4-FFF2-40B4-BE49-F238E27FC236}">
                <a16:creationId xmlns:a16="http://schemas.microsoft.com/office/drawing/2014/main" xmlns="" id="{ABEB06C0-D8EC-4B0D-A2BA-0C7399FC0067}"/>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F1FF6C11-42DC-49AC-B237-94AC9CDDA358}"/>
              </a:ext>
            </a:extLst>
          </p:cNvPr>
          <p:cNvSpPr>
            <a:spLocks noGrp="1"/>
          </p:cNvSpPr>
          <p:nvPr>
            <p:ph type="sldNum" sz="quarter" idx="12"/>
          </p:nvPr>
        </p:nvSpPr>
        <p:spPr/>
        <p:txBody>
          <a:bodyPr/>
          <a:lstStyle/>
          <a:p>
            <a:fld id="{7EDBD6E0-73B9-43AF-A265-7AF64C45FC1A}" type="slidenum">
              <a:rPr lang="ru-RU" smtClean="0"/>
              <a:t>‹#›</a:t>
            </a:fld>
            <a:endParaRPr lang="ru-RU"/>
          </a:p>
        </p:txBody>
      </p:sp>
    </p:spTree>
    <p:extLst>
      <p:ext uri="{BB962C8B-B14F-4D97-AF65-F5344CB8AC3E}">
        <p14:creationId xmlns:p14="http://schemas.microsoft.com/office/powerpoint/2010/main" val="1547042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33A0A8D-29FE-4D8C-9F12-BC77CC027891}"/>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D4F27AB6-96A3-4503-B6C3-2E307B5AD297}"/>
              </a:ext>
            </a:extLst>
          </p:cNvPr>
          <p:cNvSpPr>
            <a:spLocks noGrp="1"/>
          </p:cNvSpPr>
          <p:nvPr>
            <p:ph type="dt" sz="half" idx="10"/>
          </p:nvPr>
        </p:nvSpPr>
        <p:spPr/>
        <p:txBody>
          <a:bodyPr/>
          <a:lstStyle/>
          <a:p>
            <a:fld id="{62FC4433-D2C1-4621-BA1E-BEF6CCE94761}" type="datetimeFigureOut">
              <a:rPr lang="ru-RU" smtClean="0"/>
              <a:t>28.04.2023</a:t>
            </a:fld>
            <a:endParaRPr lang="ru-RU"/>
          </a:p>
        </p:txBody>
      </p:sp>
      <p:sp>
        <p:nvSpPr>
          <p:cNvPr id="4" name="Нижний колонтитул 3">
            <a:extLst>
              <a:ext uri="{FF2B5EF4-FFF2-40B4-BE49-F238E27FC236}">
                <a16:creationId xmlns:a16="http://schemas.microsoft.com/office/drawing/2014/main" xmlns="" id="{E87EF832-D4B2-44B6-87BD-E29E4582BF4F}"/>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16B4D231-5D82-4869-857E-5F9C8DEEC9C7}"/>
              </a:ext>
            </a:extLst>
          </p:cNvPr>
          <p:cNvSpPr>
            <a:spLocks noGrp="1"/>
          </p:cNvSpPr>
          <p:nvPr>
            <p:ph type="sldNum" sz="quarter" idx="12"/>
          </p:nvPr>
        </p:nvSpPr>
        <p:spPr/>
        <p:txBody>
          <a:bodyPr/>
          <a:lstStyle/>
          <a:p>
            <a:fld id="{7EDBD6E0-73B9-43AF-A265-7AF64C45FC1A}" type="slidenum">
              <a:rPr lang="ru-RU" smtClean="0"/>
              <a:t>‹#›</a:t>
            </a:fld>
            <a:endParaRPr lang="ru-RU"/>
          </a:p>
        </p:txBody>
      </p:sp>
    </p:spTree>
    <p:extLst>
      <p:ext uri="{BB962C8B-B14F-4D97-AF65-F5344CB8AC3E}">
        <p14:creationId xmlns:p14="http://schemas.microsoft.com/office/powerpoint/2010/main" val="58660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81DD0BDC-F9E7-4F9A-A0C3-C6A7AD7F25D3}"/>
              </a:ext>
            </a:extLst>
          </p:cNvPr>
          <p:cNvSpPr>
            <a:spLocks noGrp="1"/>
          </p:cNvSpPr>
          <p:nvPr>
            <p:ph type="dt" sz="half" idx="10"/>
          </p:nvPr>
        </p:nvSpPr>
        <p:spPr/>
        <p:txBody>
          <a:bodyPr/>
          <a:lstStyle/>
          <a:p>
            <a:fld id="{62FC4433-D2C1-4621-BA1E-BEF6CCE94761}" type="datetimeFigureOut">
              <a:rPr lang="ru-RU" smtClean="0"/>
              <a:t>28.04.2023</a:t>
            </a:fld>
            <a:endParaRPr lang="ru-RU"/>
          </a:p>
        </p:txBody>
      </p:sp>
      <p:sp>
        <p:nvSpPr>
          <p:cNvPr id="3" name="Нижний колонтитул 2">
            <a:extLst>
              <a:ext uri="{FF2B5EF4-FFF2-40B4-BE49-F238E27FC236}">
                <a16:creationId xmlns:a16="http://schemas.microsoft.com/office/drawing/2014/main" xmlns="" id="{BDD1722F-A8E6-4B64-94A9-76B29FD962C6}"/>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8E9D1176-29A2-45A9-99A1-3E4E5F858D5B}"/>
              </a:ext>
            </a:extLst>
          </p:cNvPr>
          <p:cNvSpPr>
            <a:spLocks noGrp="1"/>
          </p:cNvSpPr>
          <p:nvPr>
            <p:ph type="sldNum" sz="quarter" idx="12"/>
          </p:nvPr>
        </p:nvSpPr>
        <p:spPr/>
        <p:txBody>
          <a:bodyPr/>
          <a:lstStyle/>
          <a:p>
            <a:fld id="{7EDBD6E0-73B9-43AF-A265-7AF64C45FC1A}" type="slidenum">
              <a:rPr lang="ru-RU" smtClean="0"/>
              <a:t>‹#›</a:t>
            </a:fld>
            <a:endParaRPr lang="ru-RU"/>
          </a:p>
        </p:txBody>
      </p:sp>
    </p:spTree>
    <p:extLst>
      <p:ext uri="{BB962C8B-B14F-4D97-AF65-F5344CB8AC3E}">
        <p14:creationId xmlns:p14="http://schemas.microsoft.com/office/powerpoint/2010/main" val="3178856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17EEA1F-8027-44A7-8FCC-CD0FEF8B5E2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BDBBE6BF-469C-4CD0-AB69-18A319DDFB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16F21D40-B36A-4312-B632-C1DE4508B6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62DA1416-1783-4752-8EDD-873BDFEEAD8B}"/>
              </a:ext>
            </a:extLst>
          </p:cNvPr>
          <p:cNvSpPr>
            <a:spLocks noGrp="1"/>
          </p:cNvSpPr>
          <p:nvPr>
            <p:ph type="dt" sz="half" idx="10"/>
          </p:nvPr>
        </p:nvSpPr>
        <p:spPr/>
        <p:txBody>
          <a:bodyPr/>
          <a:lstStyle/>
          <a:p>
            <a:fld id="{62FC4433-D2C1-4621-BA1E-BEF6CCE94761}" type="datetimeFigureOut">
              <a:rPr lang="ru-RU" smtClean="0"/>
              <a:t>28.04.2023</a:t>
            </a:fld>
            <a:endParaRPr lang="ru-RU"/>
          </a:p>
        </p:txBody>
      </p:sp>
      <p:sp>
        <p:nvSpPr>
          <p:cNvPr id="6" name="Нижний колонтитул 5">
            <a:extLst>
              <a:ext uri="{FF2B5EF4-FFF2-40B4-BE49-F238E27FC236}">
                <a16:creationId xmlns:a16="http://schemas.microsoft.com/office/drawing/2014/main" xmlns="" id="{D56C7B51-8926-4F28-82F3-5329DAC8483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E7D01703-FD69-417A-86C7-D00E14CE07FB}"/>
              </a:ext>
            </a:extLst>
          </p:cNvPr>
          <p:cNvSpPr>
            <a:spLocks noGrp="1"/>
          </p:cNvSpPr>
          <p:nvPr>
            <p:ph type="sldNum" sz="quarter" idx="12"/>
          </p:nvPr>
        </p:nvSpPr>
        <p:spPr/>
        <p:txBody>
          <a:bodyPr/>
          <a:lstStyle/>
          <a:p>
            <a:fld id="{7EDBD6E0-73B9-43AF-A265-7AF64C45FC1A}" type="slidenum">
              <a:rPr lang="ru-RU" smtClean="0"/>
              <a:t>‹#›</a:t>
            </a:fld>
            <a:endParaRPr lang="ru-RU"/>
          </a:p>
        </p:txBody>
      </p:sp>
    </p:spTree>
    <p:extLst>
      <p:ext uri="{BB962C8B-B14F-4D97-AF65-F5344CB8AC3E}">
        <p14:creationId xmlns:p14="http://schemas.microsoft.com/office/powerpoint/2010/main" val="3803577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AEAA1E4-BCFF-4136-AD6F-E0D488BEE5F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2C23F0B3-3DE6-425B-9127-EAACCA192D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24B43348-162E-4A86-B608-21D8139408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90870BBA-C616-43BD-BC45-C9D8BD8B9916}"/>
              </a:ext>
            </a:extLst>
          </p:cNvPr>
          <p:cNvSpPr>
            <a:spLocks noGrp="1"/>
          </p:cNvSpPr>
          <p:nvPr>
            <p:ph type="dt" sz="half" idx="10"/>
          </p:nvPr>
        </p:nvSpPr>
        <p:spPr/>
        <p:txBody>
          <a:bodyPr/>
          <a:lstStyle/>
          <a:p>
            <a:fld id="{62FC4433-D2C1-4621-BA1E-BEF6CCE94761}" type="datetimeFigureOut">
              <a:rPr lang="ru-RU" smtClean="0"/>
              <a:t>28.04.2023</a:t>
            </a:fld>
            <a:endParaRPr lang="ru-RU"/>
          </a:p>
        </p:txBody>
      </p:sp>
      <p:sp>
        <p:nvSpPr>
          <p:cNvPr id="6" name="Нижний колонтитул 5">
            <a:extLst>
              <a:ext uri="{FF2B5EF4-FFF2-40B4-BE49-F238E27FC236}">
                <a16:creationId xmlns:a16="http://schemas.microsoft.com/office/drawing/2014/main" xmlns="" id="{AE81BC76-960A-4FA1-B302-8F8569EF3EE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5BC9CC04-44C7-4181-95AE-AD3FE1E10EE2}"/>
              </a:ext>
            </a:extLst>
          </p:cNvPr>
          <p:cNvSpPr>
            <a:spLocks noGrp="1"/>
          </p:cNvSpPr>
          <p:nvPr>
            <p:ph type="sldNum" sz="quarter" idx="12"/>
          </p:nvPr>
        </p:nvSpPr>
        <p:spPr/>
        <p:txBody>
          <a:bodyPr/>
          <a:lstStyle/>
          <a:p>
            <a:fld id="{7EDBD6E0-73B9-43AF-A265-7AF64C45FC1A}" type="slidenum">
              <a:rPr lang="ru-RU" smtClean="0"/>
              <a:t>‹#›</a:t>
            </a:fld>
            <a:endParaRPr lang="ru-RU"/>
          </a:p>
        </p:txBody>
      </p:sp>
    </p:spTree>
    <p:extLst>
      <p:ext uri="{BB962C8B-B14F-4D97-AF65-F5344CB8AC3E}">
        <p14:creationId xmlns:p14="http://schemas.microsoft.com/office/powerpoint/2010/main" val="1177150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5E1F1BE-E44A-449D-A799-7EB96E32BD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019EEB84-975F-448C-9C3F-A58F730B30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2DB346F5-1348-40C7-83DF-1CE0CCB755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C4433-D2C1-4621-BA1E-BEF6CCE94761}" type="datetimeFigureOut">
              <a:rPr lang="ru-RU" smtClean="0"/>
              <a:t>28.04.2023</a:t>
            </a:fld>
            <a:endParaRPr lang="ru-RU"/>
          </a:p>
        </p:txBody>
      </p:sp>
      <p:sp>
        <p:nvSpPr>
          <p:cNvPr id="5" name="Нижний колонтитул 4">
            <a:extLst>
              <a:ext uri="{FF2B5EF4-FFF2-40B4-BE49-F238E27FC236}">
                <a16:creationId xmlns:a16="http://schemas.microsoft.com/office/drawing/2014/main" xmlns="" id="{45B1AB63-788D-42DA-9217-F40287F3C5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5D725B62-BDF8-4B99-9F88-FEED06716E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DBD6E0-73B9-43AF-A265-7AF64C45FC1A}" type="slidenum">
              <a:rPr lang="ru-RU" smtClean="0"/>
              <a:t>‹#›</a:t>
            </a:fld>
            <a:endParaRPr lang="ru-RU"/>
          </a:p>
        </p:txBody>
      </p:sp>
    </p:spTree>
    <p:extLst>
      <p:ext uri="{BB962C8B-B14F-4D97-AF65-F5344CB8AC3E}">
        <p14:creationId xmlns:p14="http://schemas.microsoft.com/office/powerpoint/2010/main" val="2794375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hyperlink" Target="https://niso54.ru/moc"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1080;&#1085;&#1089;&#1090;&#1080;&#1090;&#1091;&#1090;&#1074;&#1086;&#1089;&#1087;&#1080;&#1090;&#1072;&#1085;&#1080;&#1103;.&#1088;&#1092;/programmy-vospitaniya/"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1080;&#1085;&#1089;&#1090;&#1080;&#1090;&#1091;&#1090;&#1074;&#1086;&#1089;&#1087;&#1080;&#1090;&#1072;&#1085;&#1080;&#1103;.&#1088;&#1092;/programmyvospitaniy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6462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xmlns="" id="{E2B475D0-B01B-4906-BC64-412EC0B9BB14}"/>
              </a:ext>
            </a:extLst>
          </p:cNvPr>
          <p:cNvSpPr>
            <a:spLocks noGrp="1"/>
          </p:cNvSpPr>
          <p:nvPr>
            <p:ph type="title"/>
          </p:nvPr>
        </p:nvSpPr>
        <p:spPr>
          <a:xfrm>
            <a:off x="696000" y="549000"/>
            <a:ext cx="9720000" cy="720000"/>
          </a:xfrm>
        </p:spPr>
        <p:txBody>
          <a:bodyPr>
            <a:noAutofit/>
          </a:bodyPr>
          <a:lstStyle/>
          <a:p>
            <a:pPr algn="ctr"/>
            <a:r>
              <a:rPr lang="ru-RU" sz="3600" b="1" dirty="0">
                <a:solidFill>
                  <a:schemeClr val="accent1">
                    <a:lumMod val="50000"/>
                  </a:schemeClr>
                </a:solidFill>
                <a:latin typeface="Myriad Pro" panose="020B0503030403020204" pitchFamily="34" charset="0"/>
                <a:cs typeface="Arial" panose="020B0604020202020204" pitchFamily="34" charset="0"/>
              </a:rPr>
              <a:t>Дополнительные общеобразовательные программы</a:t>
            </a:r>
          </a:p>
        </p:txBody>
      </p:sp>
      <p:sp>
        <p:nvSpPr>
          <p:cNvPr id="5" name="Объект 6">
            <a:extLst>
              <a:ext uri="{FF2B5EF4-FFF2-40B4-BE49-F238E27FC236}">
                <a16:creationId xmlns:a16="http://schemas.microsoft.com/office/drawing/2014/main" xmlns="" id="{E44EC7C1-04D7-4E87-AB5A-5CE05D265BA4}"/>
              </a:ext>
            </a:extLst>
          </p:cNvPr>
          <p:cNvSpPr>
            <a:spLocks noGrp="1"/>
          </p:cNvSpPr>
          <p:nvPr>
            <p:ph idx="1"/>
          </p:nvPr>
        </p:nvSpPr>
        <p:spPr>
          <a:xfrm>
            <a:off x="479376" y="1629000"/>
            <a:ext cx="11089232" cy="4547963"/>
          </a:xfrm>
        </p:spPr>
        <p:txBody>
          <a:bodyPr/>
          <a:lstStyle/>
          <a:p>
            <a:pPr marL="0" indent="0">
              <a:buNone/>
            </a:pPr>
            <a:r>
              <a:rPr lang="ru-RU" dirty="0">
                <a:latin typeface="Arial" panose="020B0604020202020204" pitchFamily="34" charset="0"/>
                <a:cs typeface="Arial" panose="020B0604020202020204" pitchFamily="34" charset="0"/>
              </a:rPr>
              <a:t>Дополнительные общеобразовательные программы подразделяются: (ФЗ № 273, гл. 10, ст. 75, п. 2)</a:t>
            </a:r>
          </a:p>
          <a:p>
            <a:pPr>
              <a:buFont typeface="Wingdings" panose="05000000000000000000" pitchFamily="2" charset="2"/>
              <a:buChar char="Ø"/>
            </a:pPr>
            <a:r>
              <a:rPr lang="ru-RU" dirty="0">
                <a:latin typeface="Arial" panose="020B0604020202020204" pitchFamily="34" charset="0"/>
                <a:cs typeface="Arial" panose="020B0604020202020204" pitchFamily="34" charset="0"/>
              </a:rPr>
              <a:t>Дополнительные общеразвивающие программы</a:t>
            </a:r>
          </a:p>
          <a:p>
            <a:pPr>
              <a:buFont typeface="Wingdings" panose="05000000000000000000" pitchFamily="2" charset="2"/>
              <a:buChar char="Ø"/>
            </a:pPr>
            <a:r>
              <a:rPr lang="ru-RU" dirty="0">
                <a:latin typeface="Arial" panose="020B0604020202020204" pitchFamily="34" charset="0"/>
                <a:cs typeface="Arial" panose="020B0604020202020204" pitchFamily="34" charset="0"/>
              </a:rPr>
              <a:t>Дополнительные предпрофессиональные программы в области искусств</a:t>
            </a:r>
          </a:p>
          <a:p>
            <a:pPr>
              <a:buFont typeface="Wingdings" panose="05000000000000000000" pitchFamily="2" charset="2"/>
              <a:buChar char="Ø"/>
            </a:pPr>
            <a:r>
              <a:rPr lang="ru-RU" dirty="0">
                <a:latin typeface="Arial" panose="020B0604020202020204" pitchFamily="34" charset="0"/>
                <a:cs typeface="Arial" panose="020B0604020202020204" pitchFamily="34" charset="0"/>
              </a:rPr>
              <a:t>Дополнительные образовательные программы спортивной подготовки</a:t>
            </a:r>
          </a:p>
        </p:txBody>
      </p:sp>
    </p:spTree>
    <p:extLst>
      <p:ext uri="{BB962C8B-B14F-4D97-AF65-F5344CB8AC3E}">
        <p14:creationId xmlns:p14="http://schemas.microsoft.com/office/powerpoint/2010/main" val="913870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Объект 6">
            <a:extLst>
              <a:ext uri="{FF2B5EF4-FFF2-40B4-BE49-F238E27FC236}">
                <a16:creationId xmlns:a16="http://schemas.microsoft.com/office/drawing/2014/main" xmlns="" id="{E44EC7C1-04D7-4E87-AB5A-5CE05D265BA4}"/>
              </a:ext>
            </a:extLst>
          </p:cNvPr>
          <p:cNvSpPr>
            <a:spLocks noGrp="1"/>
          </p:cNvSpPr>
          <p:nvPr>
            <p:ph idx="1"/>
          </p:nvPr>
        </p:nvSpPr>
        <p:spPr>
          <a:xfrm>
            <a:off x="696000" y="1880828"/>
            <a:ext cx="10800000" cy="3708212"/>
          </a:xfrm>
        </p:spPr>
        <p:txBody>
          <a:bodyPr>
            <a:normAutofit/>
          </a:bodyPr>
          <a:lstStyle/>
          <a:p>
            <a:pPr marL="0" indent="0" algn="ctr">
              <a:buNone/>
            </a:pPr>
            <a:r>
              <a:rPr lang="ru-RU" sz="3600" dirty="0">
                <a:latin typeface="Arial" panose="020B0604020202020204" pitchFamily="34" charset="0"/>
                <a:cs typeface="Arial" panose="020B0604020202020204" pitchFamily="34" charset="0"/>
              </a:rPr>
              <a:t>Содержание дополнительных общеразвивающих программ и сроки обучения по ним определяются образовательной программой, разработанной и утвержденной организацией, осуществляющей образовательную деятельность. </a:t>
            </a:r>
          </a:p>
          <a:p>
            <a:pPr marL="0" indent="0" algn="ctr">
              <a:buNone/>
            </a:pPr>
            <a:r>
              <a:rPr lang="ru-RU" sz="3600" dirty="0">
                <a:latin typeface="Arial" panose="020B0604020202020204" pitchFamily="34" charset="0"/>
                <a:cs typeface="Arial" panose="020B0604020202020204" pitchFamily="34" charset="0"/>
              </a:rPr>
              <a:t>(ФЗ № 273, </a:t>
            </a:r>
            <a:r>
              <a:rPr kumimoji="0" lang="ru-RU"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гл. 10, ст. 75, п. 4).</a:t>
            </a:r>
            <a:endParaRPr lang="ru-RU" sz="3600" dirty="0">
              <a:latin typeface="Arial" panose="020B0604020202020204" pitchFamily="34" charset="0"/>
              <a:cs typeface="Arial" panose="020B0604020202020204" pitchFamily="34" charset="0"/>
            </a:endParaRPr>
          </a:p>
        </p:txBody>
      </p:sp>
      <p:sp>
        <p:nvSpPr>
          <p:cNvPr id="6" name="Заголовок 1">
            <a:extLst>
              <a:ext uri="{FF2B5EF4-FFF2-40B4-BE49-F238E27FC236}">
                <a16:creationId xmlns:a16="http://schemas.microsoft.com/office/drawing/2014/main" xmlns="" id="{6131155A-87DA-819D-29B8-68150F1600A8}"/>
              </a:ext>
            </a:extLst>
          </p:cNvPr>
          <p:cNvSpPr>
            <a:spLocks noGrp="1"/>
          </p:cNvSpPr>
          <p:nvPr>
            <p:ph type="title"/>
          </p:nvPr>
        </p:nvSpPr>
        <p:spPr>
          <a:xfrm>
            <a:off x="911424" y="908720"/>
            <a:ext cx="9720000" cy="720000"/>
          </a:xfrm>
        </p:spPr>
        <p:txBody>
          <a:bodyPr>
            <a:noAutofit/>
          </a:bodyPr>
          <a:lstStyle/>
          <a:p>
            <a:pPr algn="ctr"/>
            <a:r>
              <a:rPr lang="ru-RU" sz="3600" b="1" dirty="0">
                <a:solidFill>
                  <a:schemeClr val="accent1">
                    <a:lumMod val="50000"/>
                  </a:schemeClr>
                </a:solidFill>
                <a:latin typeface="Myriad Pro" panose="020B0503030403020204" pitchFamily="34" charset="0"/>
                <a:cs typeface="Arial" panose="020B0604020202020204" pitchFamily="34" charset="0"/>
              </a:rPr>
              <a:t>Дополнительные общеобразовательные программы</a:t>
            </a:r>
          </a:p>
        </p:txBody>
      </p:sp>
    </p:spTree>
    <p:extLst>
      <p:ext uri="{BB962C8B-B14F-4D97-AF65-F5344CB8AC3E}">
        <p14:creationId xmlns:p14="http://schemas.microsoft.com/office/powerpoint/2010/main" val="4046150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xmlns="" id="{E2B475D0-B01B-4906-BC64-412EC0B9BB14}"/>
              </a:ext>
            </a:extLst>
          </p:cNvPr>
          <p:cNvSpPr>
            <a:spLocks noGrp="1"/>
          </p:cNvSpPr>
          <p:nvPr>
            <p:ph type="title"/>
          </p:nvPr>
        </p:nvSpPr>
        <p:spPr>
          <a:xfrm>
            <a:off x="696000" y="224644"/>
            <a:ext cx="10260540" cy="1188132"/>
          </a:xfrm>
        </p:spPr>
        <p:txBody>
          <a:bodyPr>
            <a:noAutofit/>
          </a:bodyPr>
          <a:lstStyle/>
          <a:p>
            <a:pPr algn="ctr"/>
            <a:r>
              <a:rPr lang="ru-RU" sz="2400" b="1" dirty="0">
                <a:solidFill>
                  <a:schemeClr val="accent1">
                    <a:lumMod val="50000"/>
                  </a:schemeClr>
                </a:solidFill>
                <a:latin typeface="Arial" panose="020B0604020202020204" pitchFamily="34" charset="0"/>
                <a:cs typeface="Arial" panose="020B0604020202020204" pitchFamily="34" charset="0"/>
              </a:rPr>
              <a:t>Проектирование и реализация дополнительных общеобразовательных общеразвивающих программ должны строиться на следующих основаниях: </a:t>
            </a:r>
            <a:endParaRPr lang="ru-RU" b="1" dirty="0">
              <a:solidFill>
                <a:schemeClr val="accent1">
                  <a:lumMod val="50000"/>
                </a:schemeClr>
              </a:solidFill>
              <a:latin typeface="Arial" panose="020B0604020202020204" pitchFamily="34" charset="0"/>
              <a:cs typeface="Arial" panose="020B0604020202020204" pitchFamily="34" charset="0"/>
            </a:endParaRPr>
          </a:p>
        </p:txBody>
      </p:sp>
      <p:sp>
        <p:nvSpPr>
          <p:cNvPr id="5" name="Объект 6">
            <a:extLst>
              <a:ext uri="{FF2B5EF4-FFF2-40B4-BE49-F238E27FC236}">
                <a16:creationId xmlns:a16="http://schemas.microsoft.com/office/drawing/2014/main" xmlns="" id="{E44EC7C1-04D7-4E87-AB5A-5CE05D265BA4}"/>
              </a:ext>
            </a:extLst>
          </p:cNvPr>
          <p:cNvSpPr>
            <a:spLocks noGrp="1"/>
          </p:cNvSpPr>
          <p:nvPr>
            <p:ph idx="1"/>
          </p:nvPr>
        </p:nvSpPr>
        <p:spPr>
          <a:xfrm>
            <a:off x="696000" y="1629000"/>
            <a:ext cx="10800000" cy="4896344"/>
          </a:xfrm>
        </p:spPr>
        <p:txBody>
          <a:bodyPr>
            <a:normAutofit/>
          </a:bodyPr>
          <a:lstStyle/>
          <a:p>
            <a:pPr>
              <a:buFont typeface="Wingdings" panose="05000000000000000000" pitchFamily="2" charset="2"/>
              <a:buChar char="Ø"/>
            </a:pPr>
            <a:r>
              <a:rPr lang="ru-RU" sz="2400" dirty="0">
                <a:latin typeface="Arial" panose="020B0604020202020204" pitchFamily="34" charset="0"/>
                <a:cs typeface="Arial" panose="020B0604020202020204" pitchFamily="34" charset="0"/>
              </a:rPr>
              <a:t>свобода выбора образовательных программ и режима их освоения;</a:t>
            </a:r>
          </a:p>
          <a:p>
            <a:pPr>
              <a:buFont typeface="Wingdings" panose="05000000000000000000" pitchFamily="2" charset="2"/>
              <a:buChar char="Ø"/>
            </a:pPr>
            <a:r>
              <a:rPr lang="ru-RU" sz="2400" dirty="0">
                <a:latin typeface="Arial" panose="020B0604020202020204" pitchFamily="34" charset="0"/>
                <a:cs typeface="Arial" panose="020B0604020202020204" pitchFamily="34" charset="0"/>
              </a:rPr>
              <a:t>соответствие образовательных программ и форм дополнительного образования возрастным и индивидуальным особенностям детей;</a:t>
            </a:r>
          </a:p>
          <a:p>
            <a:pPr>
              <a:buFont typeface="Wingdings" panose="05000000000000000000" pitchFamily="2" charset="2"/>
              <a:buChar char="Ø"/>
            </a:pPr>
            <a:r>
              <a:rPr lang="ru-RU" sz="2400" dirty="0">
                <a:latin typeface="Arial" panose="020B0604020202020204" pitchFamily="34" charset="0"/>
                <a:cs typeface="Arial" panose="020B0604020202020204" pitchFamily="34" charset="0"/>
              </a:rPr>
              <a:t>вариативность, гибкость и мобильность образовательных программ;</a:t>
            </a:r>
          </a:p>
          <a:p>
            <a:pPr>
              <a:buFont typeface="Wingdings" panose="05000000000000000000" pitchFamily="2" charset="2"/>
              <a:buChar char="Ø"/>
            </a:pPr>
            <a:r>
              <a:rPr lang="ru-RU" sz="2400" dirty="0">
                <a:latin typeface="Arial" panose="020B0604020202020204" pitchFamily="34" charset="0"/>
                <a:cs typeface="Arial" panose="020B0604020202020204" pitchFamily="34" charset="0"/>
              </a:rPr>
              <a:t>разноуровневость (ступенчатость) образовательных программ; </a:t>
            </a:r>
          </a:p>
          <a:p>
            <a:pPr>
              <a:buFont typeface="Wingdings" panose="05000000000000000000" pitchFamily="2" charset="2"/>
              <a:buChar char="Ø"/>
            </a:pPr>
            <a:r>
              <a:rPr lang="ru-RU" sz="2400" dirty="0">
                <a:latin typeface="Arial" panose="020B0604020202020204" pitchFamily="34" charset="0"/>
                <a:cs typeface="Arial" panose="020B0604020202020204" pitchFamily="34" charset="0"/>
              </a:rPr>
              <a:t>модульность содержания образовательных программ, возможность взаимозачета результатов;</a:t>
            </a:r>
          </a:p>
          <a:p>
            <a:pPr>
              <a:buFont typeface="Wingdings" panose="05000000000000000000" pitchFamily="2" charset="2"/>
              <a:buChar char="Ø"/>
            </a:pPr>
            <a:r>
              <a:rPr lang="ru-RU" sz="2400" dirty="0">
                <a:latin typeface="Arial" panose="020B0604020202020204" pitchFamily="34" charset="0"/>
                <a:cs typeface="Arial" panose="020B0604020202020204" pitchFamily="34" charset="0"/>
              </a:rPr>
              <a:t>ориентация на метапредметные и личностные результаты образования;</a:t>
            </a:r>
          </a:p>
          <a:p>
            <a:pPr>
              <a:buFont typeface="Wingdings" panose="05000000000000000000" pitchFamily="2" charset="2"/>
              <a:buChar char="Ø"/>
            </a:pPr>
            <a:r>
              <a:rPr lang="ru-RU" sz="2400" dirty="0">
                <a:latin typeface="Arial" panose="020B0604020202020204" pitchFamily="34" charset="0"/>
                <a:cs typeface="Arial" panose="020B0604020202020204" pitchFamily="34" charset="0"/>
              </a:rPr>
              <a:t>творческий и продуктивный характер образовательных программ;</a:t>
            </a:r>
          </a:p>
          <a:p>
            <a:pPr>
              <a:buFont typeface="Wingdings" panose="05000000000000000000" pitchFamily="2" charset="2"/>
              <a:buChar char="Ø"/>
            </a:pPr>
            <a:r>
              <a:rPr lang="ru-RU" sz="2400" dirty="0">
                <a:latin typeface="Arial" panose="020B0604020202020204" pitchFamily="34" charset="0"/>
                <a:cs typeface="Arial" panose="020B0604020202020204" pitchFamily="34" charset="0"/>
              </a:rPr>
              <a:t>открытый и сетевой характер реализации.</a:t>
            </a:r>
          </a:p>
        </p:txBody>
      </p:sp>
    </p:spTree>
    <p:extLst>
      <p:ext uri="{BB962C8B-B14F-4D97-AF65-F5344CB8AC3E}">
        <p14:creationId xmlns:p14="http://schemas.microsoft.com/office/powerpoint/2010/main" val="4130099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Объект 6">
            <a:extLst>
              <a:ext uri="{FF2B5EF4-FFF2-40B4-BE49-F238E27FC236}">
                <a16:creationId xmlns:a16="http://schemas.microsoft.com/office/drawing/2014/main" xmlns="" id="{E44EC7C1-04D7-4E87-AB5A-5CE05D265BA4}"/>
              </a:ext>
            </a:extLst>
          </p:cNvPr>
          <p:cNvSpPr>
            <a:spLocks noGrp="1"/>
          </p:cNvSpPr>
          <p:nvPr>
            <p:ph idx="1"/>
          </p:nvPr>
        </p:nvSpPr>
        <p:spPr>
          <a:xfrm>
            <a:off x="696000" y="1629000"/>
            <a:ext cx="10800000" cy="4547963"/>
          </a:xfrm>
        </p:spPr>
        <p:txBody>
          <a:bodyPr/>
          <a:lstStyle/>
          <a:p>
            <a:pPr>
              <a:buFont typeface="Wingdings" panose="05000000000000000000" pitchFamily="2" charset="2"/>
              <a:buChar char="Ø"/>
            </a:pPr>
            <a:r>
              <a:rPr lang="ru-RU" dirty="0">
                <a:latin typeface="Myriad Pro" panose="020B0503030403020204" pitchFamily="34" charset="0"/>
                <a:cs typeface="Arial" panose="020B0604020202020204" pitchFamily="34" charset="0"/>
              </a:rPr>
              <a:t>Титульный лист</a:t>
            </a:r>
          </a:p>
          <a:p>
            <a:pPr>
              <a:buFont typeface="Wingdings" panose="05000000000000000000" pitchFamily="2" charset="2"/>
              <a:buChar char="Ø"/>
            </a:pPr>
            <a:r>
              <a:rPr lang="ru-RU" dirty="0">
                <a:latin typeface="Myriad Pro" panose="020B0503030403020204" pitchFamily="34" charset="0"/>
                <a:cs typeface="Arial" panose="020B0604020202020204" pitchFamily="34" charset="0"/>
              </a:rPr>
              <a:t>Раздел 1. Комплекс основных характеристик программы</a:t>
            </a:r>
          </a:p>
          <a:p>
            <a:pPr>
              <a:buFont typeface="Wingdings" panose="05000000000000000000" pitchFamily="2" charset="2"/>
              <a:buChar char="Ø"/>
            </a:pPr>
            <a:r>
              <a:rPr lang="ru-RU" dirty="0">
                <a:latin typeface="Myriad Pro" panose="020B0503030403020204" pitchFamily="34" charset="0"/>
                <a:cs typeface="Arial" panose="020B0604020202020204" pitchFamily="34" charset="0"/>
              </a:rPr>
              <a:t>Раздел 2. Комплекс организационно-педагогических условий</a:t>
            </a:r>
          </a:p>
          <a:p>
            <a:pPr>
              <a:buFont typeface="Wingdings" panose="05000000000000000000" pitchFamily="2" charset="2"/>
              <a:buChar char="Ø"/>
            </a:pPr>
            <a:r>
              <a:rPr lang="ru-RU" dirty="0">
                <a:latin typeface="Myriad Pro" panose="020B0503030403020204" pitchFamily="34" charset="0"/>
                <a:cs typeface="Arial" panose="020B0604020202020204" pitchFamily="34" charset="0"/>
              </a:rPr>
              <a:t>Список литературы</a:t>
            </a:r>
          </a:p>
          <a:p>
            <a:pPr>
              <a:buFont typeface="Wingdings" panose="05000000000000000000" pitchFamily="2" charset="2"/>
              <a:buChar char="Ø"/>
            </a:pPr>
            <a:r>
              <a:rPr lang="ru-RU" dirty="0">
                <a:latin typeface="Myriad Pro" panose="020B0503030403020204" pitchFamily="34" charset="0"/>
                <a:cs typeface="Arial" panose="020B0604020202020204" pitchFamily="34" charset="0"/>
              </a:rPr>
              <a:t>Приложения</a:t>
            </a:r>
          </a:p>
        </p:txBody>
      </p:sp>
      <p:sp>
        <p:nvSpPr>
          <p:cNvPr id="7" name="Заголовок 1">
            <a:extLst>
              <a:ext uri="{FF2B5EF4-FFF2-40B4-BE49-F238E27FC236}">
                <a16:creationId xmlns:a16="http://schemas.microsoft.com/office/drawing/2014/main" xmlns="" id="{24D0161B-8A4A-59FC-2752-6E3AD3C52C83}"/>
              </a:ext>
            </a:extLst>
          </p:cNvPr>
          <p:cNvSpPr>
            <a:spLocks noGrp="1"/>
          </p:cNvSpPr>
          <p:nvPr>
            <p:ph type="title"/>
          </p:nvPr>
        </p:nvSpPr>
        <p:spPr>
          <a:xfrm>
            <a:off x="696000" y="549000"/>
            <a:ext cx="9720000" cy="720000"/>
          </a:xfrm>
        </p:spPr>
        <p:txBody>
          <a:bodyPr>
            <a:noAutofit/>
          </a:bodyPr>
          <a:lstStyle/>
          <a:p>
            <a:pPr algn="ctr"/>
            <a:r>
              <a:rPr lang="ru-RU" sz="2800" b="1" dirty="0">
                <a:solidFill>
                  <a:schemeClr val="accent1">
                    <a:lumMod val="50000"/>
                  </a:schemeClr>
                </a:solidFill>
                <a:latin typeface="Myriad Pro" panose="020B0503030403020204" pitchFamily="34" charset="0"/>
                <a:cs typeface="Arial" panose="020B0604020202020204" pitchFamily="34" charset="0"/>
              </a:rPr>
              <a:t>Структура дополнительной общеобразовательной общеразвивающей программы</a:t>
            </a:r>
          </a:p>
        </p:txBody>
      </p:sp>
    </p:spTree>
    <p:extLst>
      <p:ext uri="{BB962C8B-B14F-4D97-AF65-F5344CB8AC3E}">
        <p14:creationId xmlns:p14="http://schemas.microsoft.com/office/powerpoint/2010/main" val="2105516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xmlns="" id="{E2B475D0-B01B-4906-BC64-412EC0B9BB14}"/>
              </a:ext>
            </a:extLst>
          </p:cNvPr>
          <p:cNvSpPr>
            <a:spLocks noGrp="1"/>
          </p:cNvSpPr>
          <p:nvPr>
            <p:ph type="title"/>
          </p:nvPr>
        </p:nvSpPr>
        <p:spPr>
          <a:xfrm>
            <a:off x="623392" y="2708518"/>
            <a:ext cx="4679920" cy="720000"/>
          </a:xfrm>
        </p:spPr>
        <p:txBody>
          <a:bodyPr>
            <a:normAutofit fontScale="90000"/>
          </a:bodyPr>
          <a:lstStyle/>
          <a:p>
            <a:r>
              <a:rPr lang="ru-RU" b="1" dirty="0">
                <a:latin typeface="Myriad Pro" panose="020B0503030403020204" pitchFamily="34" charset="0"/>
                <a:cs typeface="Arial" panose="020B0604020202020204" pitchFamily="34" charset="0"/>
              </a:rPr>
              <a:t>Титульный лист</a:t>
            </a:r>
          </a:p>
        </p:txBody>
      </p:sp>
      <p:pic>
        <p:nvPicPr>
          <p:cNvPr id="3" name="Рисунок 2">
            <a:extLst>
              <a:ext uri="{FF2B5EF4-FFF2-40B4-BE49-F238E27FC236}">
                <a16:creationId xmlns:a16="http://schemas.microsoft.com/office/drawing/2014/main" xmlns="" id="{40CC8236-523B-3148-AD74-7DC8B033707D}"/>
              </a:ext>
            </a:extLst>
          </p:cNvPr>
          <p:cNvPicPr>
            <a:picLocks noChangeAspect="1"/>
          </p:cNvPicPr>
          <p:nvPr/>
        </p:nvPicPr>
        <p:blipFill>
          <a:blip r:embed="rId3"/>
          <a:stretch>
            <a:fillRect/>
          </a:stretch>
        </p:blipFill>
        <p:spPr>
          <a:xfrm>
            <a:off x="5699956" y="234925"/>
            <a:ext cx="5040080" cy="6388150"/>
          </a:xfrm>
          <a:prstGeom prst="rect">
            <a:avLst/>
          </a:prstGeom>
        </p:spPr>
      </p:pic>
    </p:spTree>
    <p:extLst>
      <p:ext uri="{BB962C8B-B14F-4D97-AF65-F5344CB8AC3E}">
        <p14:creationId xmlns:p14="http://schemas.microsoft.com/office/powerpoint/2010/main" val="2731446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xmlns="" id="{E2B475D0-B01B-4906-BC64-412EC0B9BB14}"/>
              </a:ext>
            </a:extLst>
          </p:cNvPr>
          <p:cNvSpPr>
            <a:spLocks noGrp="1"/>
          </p:cNvSpPr>
          <p:nvPr>
            <p:ph type="title"/>
          </p:nvPr>
        </p:nvSpPr>
        <p:spPr>
          <a:xfrm>
            <a:off x="587388" y="980728"/>
            <a:ext cx="10476564" cy="720000"/>
          </a:xfrm>
        </p:spPr>
        <p:txBody>
          <a:bodyPr>
            <a:noAutofit/>
          </a:bodyPr>
          <a:lstStyle/>
          <a:p>
            <a:r>
              <a:rPr lang="ru-RU" sz="2800" b="1" dirty="0">
                <a:solidFill>
                  <a:schemeClr val="accent1">
                    <a:lumMod val="50000"/>
                  </a:schemeClr>
                </a:solidFill>
                <a:latin typeface="Myriad Pro" panose="020B0503030403020204" pitchFamily="34" charset="0"/>
                <a:cs typeface="Arial" panose="020B0604020202020204" pitchFamily="34" charset="0"/>
              </a:rPr>
              <a:t>Раздел 1. Комплекс основных характеристик программы</a:t>
            </a:r>
            <a:br>
              <a:rPr lang="ru-RU" sz="2800" b="1" dirty="0">
                <a:solidFill>
                  <a:schemeClr val="accent1">
                    <a:lumMod val="50000"/>
                  </a:schemeClr>
                </a:solidFill>
                <a:latin typeface="Myriad Pro" panose="020B0503030403020204" pitchFamily="34" charset="0"/>
                <a:cs typeface="Arial" panose="020B0604020202020204" pitchFamily="34" charset="0"/>
              </a:rPr>
            </a:br>
            <a:endParaRPr lang="ru-RU" sz="2800" b="1" dirty="0">
              <a:solidFill>
                <a:schemeClr val="accent1">
                  <a:lumMod val="50000"/>
                </a:schemeClr>
              </a:solidFill>
              <a:latin typeface="Myriad Pro" panose="020B0503030403020204" pitchFamily="34" charset="0"/>
              <a:cs typeface="Arial" panose="020B0604020202020204" pitchFamily="34" charset="0"/>
            </a:endParaRPr>
          </a:p>
        </p:txBody>
      </p:sp>
      <p:sp>
        <p:nvSpPr>
          <p:cNvPr id="5" name="Объект 6">
            <a:extLst>
              <a:ext uri="{FF2B5EF4-FFF2-40B4-BE49-F238E27FC236}">
                <a16:creationId xmlns:a16="http://schemas.microsoft.com/office/drawing/2014/main" xmlns="" id="{E44EC7C1-04D7-4E87-AB5A-5CE05D265BA4}"/>
              </a:ext>
            </a:extLst>
          </p:cNvPr>
          <p:cNvSpPr>
            <a:spLocks noGrp="1"/>
          </p:cNvSpPr>
          <p:nvPr>
            <p:ph idx="1"/>
          </p:nvPr>
        </p:nvSpPr>
        <p:spPr>
          <a:xfrm>
            <a:off x="425670" y="1952836"/>
            <a:ext cx="10800000" cy="2052028"/>
          </a:xfrm>
        </p:spPr>
        <p:txBody>
          <a:bodyPr>
            <a:normAutofit/>
          </a:bodyPr>
          <a:lstStyle/>
          <a:p>
            <a:pPr marR="0" lvl="0" defTabSz="685800" rtl="0" eaLnBrk="1" fontAlgn="auto" latinLnBrk="0" hangingPunct="1">
              <a:lnSpc>
                <a:spcPct val="90000"/>
              </a:lnSpc>
              <a:spcBef>
                <a:spcPts val="750"/>
              </a:spcBef>
              <a:spcAft>
                <a:spcPts val="0"/>
              </a:spcAft>
              <a:buClrTx/>
              <a:buSzTx/>
              <a:buFont typeface="Wingdings" panose="05000000000000000000" pitchFamily="2" charset="2"/>
              <a:buChar char="Ø"/>
              <a:tabLst/>
              <a:defRPr/>
            </a:pPr>
            <a:r>
              <a:rPr kumimoji="0" lang="ru-RU"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Пояснительная записка</a:t>
            </a:r>
          </a:p>
          <a:p>
            <a:pPr marR="0" lvl="0" defTabSz="685800" rtl="0" eaLnBrk="1" fontAlgn="auto" latinLnBrk="0" hangingPunct="1">
              <a:lnSpc>
                <a:spcPct val="90000"/>
              </a:lnSpc>
              <a:spcBef>
                <a:spcPts val="750"/>
              </a:spcBef>
              <a:spcAft>
                <a:spcPts val="0"/>
              </a:spcAft>
              <a:buClrTx/>
              <a:buSzTx/>
              <a:buFont typeface="Wingdings" panose="05000000000000000000" pitchFamily="2" charset="2"/>
              <a:buChar char="Ø"/>
              <a:tabLst/>
              <a:defRPr/>
            </a:pPr>
            <a:r>
              <a:rPr kumimoji="0" lang="ru-RU"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Цели и задачи программы</a:t>
            </a:r>
          </a:p>
          <a:p>
            <a:pPr marR="0" lvl="0" defTabSz="685800" rtl="0" eaLnBrk="1" fontAlgn="auto" latinLnBrk="0" hangingPunct="1">
              <a:lnSpc>
                <a:spcPct val="90000"/>
              </a:lnSpc>
              <a:spcBef>
                <a:spcPts val="750"/>
              </a:spcBef>
              <a:spcAft>
                <a:spcPts val="0"/>
              </a:spcAft>
              <a:buClrTx/>
              <a:buSzTx/>
              <a:buFont typeface="Wingdings" panose="05000000000000000000" pitchFamily="2" charset="2"/>
              <a:buChar char="Ø"/>
              <a:tabLst/>
              <a:defRPr/>
            </a:pPr>
            <a:r>
              <a:rPr kumimoji="0" lang="ru-RU"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Содержание программы</a:t>
            </a:r>
          </a:p>
          <a:p>
            <a:pPr marR="0" lvl="0" defTabSz="685800" rtl="0" eaLnBrk="1" fontAlgn="auto" latinLnBrk="0" hangingPunct="1">
              <a:lnSpc>
                <a:spcPct val="90000"/>
              </a:lnSpc>
              <a:spcBef>
                <a:spcPts val="750"/>
              </a:spcBef>
              <a:spcAft>
                <a:spcPts val="0"/>
              </a:spcAft>
              <a:buClrTx/>
              <a:buSzTx/>
              <a:buFont typeface="Wingdings" panose="05000000000000000000" pitchFamily="2" charset="2"/>
              <a:buChar char="Ø"/>
              <a:tabLst/>
              <a:defRPr/>
            </a:pPr>
            <a:r>
              <a:rPr kumimoji="0" lang="ru-RU"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Планируемые результаты</a:t>
            </a:r>
          </a:p>
          <a:p>
            <a:pPr marL="0" indent="0" algn="ctr">
              <a:buNone/>
            </a:pPr>
            <a:endParaRPr lang="ru-RU" dirty="0">
              <a:latin typeface="Myriad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2653049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xmlns="" id="{E2B475D0-B01B-4906-BC64-412EC0B9BB14}"/>
              </a:ext>
            </a:extLst>
          </p:cNvPr>
          <p:cNvSpPr>
            <a:spLocks noGrp="1"/>
          </p:cNvSpPr>
          <p:nvPr>
            <p:ph type="title"/>
          </p:nvPr>
        </p:nvSpPr>
        <p:spPr>
          <a:xfrm>
            <a:off x="731404" y="152636"/>
            <a:ext cx="9720000" cy="720000"/>
          </a:xfrm>
        </p:spPr>
        <p:txBody>
          <a:bodyPr/>
          <a:lstStyle/>
          <a:p>
            <a:pPr algn="ctr"/>
            <a:r>
              <a:rPr lang="ru-RU" b="1" dirty="0">
                <a:solidFill>
                  <a:schemeClr val="accent1">
                    <a:lumMod val="50000"/>
                  </a:schemeClr>
                </a:solidFill>
                <a:latin typeface="Myriad Pro" panose="020B0503030403020204" pitchFamily="34" charset="0"/>
                <a:cs typeface="Arial" panose="020B0604020202020204" pitchFamily="34" charset="0"/>
              </a:rPr>
              <a:t>Учебный план</a:t>
            </a:r>
          </a:p>
        </p:txBody>
      </p:sp>
      <p:graphicFrame>
        <p:nvGraphicFramePr>
          <p:cNvPr id="2" name="Таблица 1">
            <a:extLst>
              <a:ext uri="{FF2B5EF4-FFF2-40B4-BE49-F238E27FC236}">
                <a16:creationId xmlns:a16="http://schemas.microsoft.com/office/drawing/2014/main" xmlns="" id="{A283C33C-264B-B74E-A0FB-AE7C79658935}"/>
              </a:ext>
            </a:extLst>
          </p:cNvPr>
          <p:cNvGraphicFramePr>
            <a:graphicFrameLocks noGrp="1"/>
          </p:cNvGraphicFramePr>
          <p:nvPr>
            <p:extLst>
              <p:ext uri="{D42A27DB-BD31-4B8C-83A1-F6EECF244321}">
                <p14:modId xmlns:p14="http://schemas.microsoft.com/office/powerpoint/2010/main" val="2470825279"/>
              </p:ext>
            </p:extLst>
          </p:nvPr>
        </p:nvGraphicFramePr>
        <p:xfrm>
          <a:off x="376920" y="980209"/>
          <a:ext cx="11438160" cy="5567889"/>
        </p:xfrm>
        <a:graphic>
          <a:graphicData uri="http://schemas.openxmlformats.org/drawingml/2006/table">
            <a:tbl>
              <a:tblPr firstRow="1" bandRow="1"/>
              <a:tblGrid>
                <a:gridCol w="1074564">
                  <a:extLst>
                    <a:ext uri="{9D8B030D-6E8A-4147-A177-3AD203B41FA5}">
                      <a16:colId xmlns:a16="http://schemas.microsoft.com/office/drawing/2014/main" xmlns="" val="20000"/>
                    </a:ext>
                  </a:extLst>
                </a:gridCol>
                <a:gridCol w="2738156">
                  <a:extLst>
                    <a:ext uri="{9D8B030D-6E8A-4147-A177-3AD203B41FA5}">
                      <a16:colId xmlns:a16="http://schemas.microsoft.com/office/drawing/2014/main" xmlns="" val="20001"/>
                    </a:ext>
                  </a:extLst>
                </a:gridCol>
                <a:gridCol w="1517683">
                  <a:extLst>
                    <a:ext uri="{9D8B030D-6E8A-4147-A177-3AD203B41FA5}">
                      <a16:colId xmlns:a16="http://schemas.microsoft.com/office/drawing/2014/main" xmlns="" val="20002"/>
                    </a:ext>
                  </a:extLst>
                </a:gridCol>
                <a:gridCol w="1665753">
                  <a:extLst>
                    <a:ext uri="{9D8B030D-6E8A-4147-A177-3AD203B41FA5}">
                      <a16:colId xmlns:a16="http://schemas.microsoft.com/office/drawing/2014/main" xmlns="" val="20003"/>
                    </a:ext>
                  </a:extLst>
                </a:gridCol>
                <a:gridCol w="1776801">
                  <a:extLst>
                    <a:ext uri="{9D8B030D-6E8A-4147-A177-3AD203B41FA5}">
                      <a16:colId xmlns:a16="http://schemas.microsoft.com/office/drawing/2014/main" xmlns="" val="20004"/>
                    </a:ext>
                  </a:extLst>
                </a:gridCol>
                <a:gridCol w="2665203">
                  <a:extLst>
                    <a:ext uri="{9D8B030D-6E8A-4147-A177-3AD203B41FA5}">
                      <a16:colId xmlns:a16="http://schemas.microsoft.com/office/drawing/2014/main" xmlns="" val="20005"/>
                    </a:ext>
                  </a:extLst>
                </a:gridCol>
              </a:tblGrid>
              <a:tr h="396563">
                <a:tc rowSpan="2">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r>
                        <a:rPr lang="ru-RU" sz="1400" dirty="0">
                          <a:latin typeface="+mn-lt"/>
                          <a:cs typeface="Arial" panose="020B0604020202020204" pitchFamily="34" charset="0"/>
                        </a:rPr>
                        <a:t>№ п. п.</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50000"/>
                      </a:schemeClr>
                    </a:solidFill>
                  </a:tcPr>
                </a:tc>
                <a:tc rowSpan="2">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r>
                        <a:rPr lang="ru-RU" sz="1400" dirty="0">
                          <a:latin typeface="+mn-lt"/>
                          <a:cs typeface="Arial" panose="020B0604020202020204" pitchFamily="34" charset="0"/>
                        </a:rPr>
                        <a:t>Название раздела, темы</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50000"/>
                      </a:schemeClr>
                    </a:solidFill>
                  </a:tcPr>
                </a:tc>
                <a:tc gridSpan="3">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r>
                        <a:rPr lang="ru-RU" sz="1400" dirty="0">
                          <a:latin typeface="+mn-lt"/>
                          <a:cs typeface="Arial" panose="020B0604020202020204" pitchFamily="34" charset="0"/>
                        </a:rPr>
                        <a:t>Количество часов</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50000"/>
                      </a:schemeClr>
                    </a:solidFill>
                  </a:tcPr>
                </a:tc>
                <a:tc hMerge="1">
                  <a:txBody>
                    <a:bodyPr/>
                    <a:lstStyle/>
                    <a:p>
                      <a:endParaRPr lang="ru-RU" dirty="0"/>
                    </a:p>
                  </a:txBody>
                  <a:tcPr/>
                </a:tc>
                <a:tc hMerge="1">
                  <a:txBody>
                    <a:bodyPr/>
                    <a:lstStyle/>
                    <a:p>
                      <a:endParaRPr lang="ru-RU" dirty="0"/>
                    </a:p>
                  </a:txBody>
                  <a:tcPr/>
                </a:tc>
                <a:tc rowSpan="2">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r>
                        <a:rPr lang="ru-RU" sz="1400" dirty="0">
                          <a:latin typeface="+mn-lt"/>
                          <a:cs typeface="Arial" panose="020B0604020202020204" pitchFamily="34" charset="0"/>
                        </a:rPr>
                        <a:t>Формы аттестации/</a:t>
                      </a:r>
                    </a:p>
                    <a:p>
                      <a:pPr algn="ctr"/>
                      <a:r>
                        <a:rPr lang="ru-RU" sz="1400" dirty="0">
                          <a:latin typeface="+mn-lt"/>
                          <a:cs typeface="Arial" panose="020B0604020202020204" pitchFamily="34" charset="0"/>
                        </a:rPr>
                        <a:t>контроля</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xmlns="" val="10000"/>
                  </a:ext>
                </a:extLst>
              </a:tr>
              <a:tr h="454186">
                <a:tc vMerge="1">
                  <a:txBody>
                    <a:bodyPr/>
                    <a:lstStyle/>
                    <a:p>
                      <a:endParaRPr lang="ru-RU" dirty="0"/>
                    </a:p>
                  </a:txBody>
                  <a:tcPr/>
                </a:tc>
                <a:tc vMerge="1">
                  <a:txBody>
                    <a:bodyPr/>
                    <a:lstStyle/>
                    <a:p>
                      <a:endParaRPr lang="ru-RU" dirty="0"/>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ctr"/>
                      <a:r>
                        <a:rPr lang="ru-RU" sz="1400" dirty="0">
                          <a:solidFill>
                            <a:schemeClr val="bg1"/>
                          </a:solidFill>
                          <a:latin typeface="+mn-lt"/>
                          <a:cs typeface="Arial" panose="020B0604020202020204" pitchFamily="34" charset="0"/>
                        </a:rPr>
                        <a:t>Всего</a:t>
                      </a:r>
                    </a:p>
                  </a:txBody>
                  <a:tcPr>
                    <a:lnL w="381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50000"/>
                      </a:scheme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ctr"/>
                      <a:r>
                        <a:rPr lang="ru-RU" sz="1400" dirty="0">
                          <a:solidFill>
                            <a:schemeClr val="bg1"/>
                          </a:solidFill>
                          <a:latin typeface="+mn-lt"/>
                          <a:cs typeface="Arial" panose="020B0604020202020204" pitchFamily="34" charset="0"/>
                        </a:rPr>
                        <a:t>Теория</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50000"/>
                      </a:scheme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ctr"/>
                      <a:r>
                        <a:rPr lang="ru-RU" sz="1400" dirty="0">
                          <a:solidFill>
                            <a:schemeClr val="bg1"/>
                          </a:solidFill>
                          <a:latin typeface="+mn-lt"/>
                          <a:cs typeface="Arial" panose="020B0604020202020204" pitchFamily="34" charset="0"/>
                        </a:rPr>
                        <a:t>Практика</a:t>
                      </a:r>
                    </a:p>
                  </a:txBody>
                  <a:tcPr>
                    <a:lnL w="12700" cmpd="sng">
                      <a:solidFill>
                        <a:sysClr val="window" lastClr="FFFFFF"/>
                      </a:solidFill>
                    </a:lnL>
                    <a:lnR w="381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50000"/>
                      </a:schemeClr>
                    </a:solidFill>
                  </a:tcPr>
                </a:tc>
                <a:tc vMerge="1">
                  <a:txBody>
                    <a:bodyPr/>
                    <a:lstStyle/>
                    <a:p>
                      <a:pPr algn="ctr"/>
                      <a:endParaRPr lang="ru-RU" dirty="0"/>
                    </a:p>
                  </a:txBody>
                  <a:tcPr/>
                </a:tc>
                <a:extLst>
                  <a:ext uri="{0D108BD9-81ED-4DB2-BD59-A6C34878D82A}">
                    <a16:rowId xmlns:a16="http://schemas.microsoft.com/office/drawing/2014/main" xmlns="" val="10001"/>
                  </a:ext>
                </a:extLst>
              </a:tr>
              <a:tr h="494941">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ctr"/>
                      <a:r>
                        <a:rPr lang="ru-RU" sz="1400" dirty="0">
                          <a:latin typeface="+mn-lt"/>
                          <a:cs typeface="Arial" panose="020B0604020202020204" pitchFamily="34" charset="0"/>
                        </a:rPr>
                        <a:t>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r>
                        <a:rPr lang="ru-RU" sz="1400" dirty="0">
                          <a:latin typeface="+mn-lt"/>
                          <a:cs typeface="Arial" panose="020B0604020202020204" pitchFamily="34" charset="0"/>
                        </a:rPr>
                        <a:t>Введение. Техника безопасности.</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r>
                        <a:rPr lang="ru-RU" sz="1400" dirty="0">
                          <a:latin typeface="+mn-lt"/>
                          <a:cs typeface="Arial" panose="020B0604020202020204" pitchFamily="34" charset="0"/>
                        </a:rPr>
                        <a:t>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r>
                        <a:rPr lang="ru-RU" sz="1400" dirty="0">
                          <a:latin typeface="+mn-lt"/>
                          <a:cs typeface="Arial" panose="020B0604020202020204" pitchFamily="34" charset="0"/>
                        </a:rPr>
                        <a:t>1</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r>
                        <a:rPr lang="ru-RU" sz="1400" dirty="0">
                          <a:latin typeface="+mn-lt"/>
                          <a:cs typeface="Arial" panose="020B0604020202020204" pitchFamily="34" charset="0"/>
                        </a:rPr>
                        <a:t>1</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r>
                        <a:rPr lang="ru-RU" sz="1400" dirty="0">
                          <a:latin typeface="+mn-lt"/>
                          <a:cs typeface="Arial" panose="020B0604020202020204" pitchFamily="34" charset="0"/>
                        </a:rPr>
                        <a:t>Устный опрос,</a:t>
                      </a:r>
                    </a:p>
                    <a:p>
                      <a:r>
                        <a:rPr lang="ru-RU" sz="1400" dirty="0">
                          <a:latin typeface="+mn-lt"/>
                          <a:cs typeface="Arial" panose="020B0604020202020204" pitchFamily="34" charset="0"/>
                        </a:rPr>
                        <a:t>беседа</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xmlns="" val="10002"/>
                  </a:ext>
                </a:extLst>
              </a:tr>
              <a:tr h="698741">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ctr"/>
                      <a:r>
                        <a:rPr lang="ru-RU" sz="1400" dirty="0">
                          <a:latin typeface="+mn-lt"/>
                          <a:cs typeface="Arial" panose="020B0604020202020204" pitchFamily="34" charset="0"/>
                        </a:rPr>
                        <a:t>2</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Обзор набора LEGO </a:t>
                      </a:r>
                      <a:r>
                        <a:rPr kumimoji="0" lang="ru-RU" sz="14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Mindstorms</a:t>
                      </a:r>
                      <a:r>
                        <a:rPr kumimoji="0" lang="ru-RU"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EV3 и программного обеспечения</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r>
                        <a:rPr lang="ru-RU" sz="1400" dirty="0">
                          <a:latin typeface="+mn-lt"/>
                          <a:cs typeface="Arial" panose="020B0604020202020204" pitchFamily="34" charset="0"/>
                        </a:rPr>
                        <a:t>24</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r>
                        <a:rPr lang="ru-RU" sz="1400" dirty="0">
                          <a:latin typeface="+mn-lt"/>
                          <a:cs typeface="Arial" panose="020B0604020202020204" pitchFamily="34" charset="0"/>
                        </a:rPr>
                        <a:t>10</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r>
                        <a:rPr lang="ru-RU" sz="1400" dirty="0">
                          <a:latin typeface="+mn-lt"/>
                          <a:cs typeface="Arial" panose="020B0604020202020204" pitchFamily="34" charset="0"/>
                        </a:rPr>
                        <a:t>14</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Устный опрос,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беседа</a:t>
                      </a:r>
                    </a:p>
                    <a:p>
                      <a:endParaRPr lang="ru-RU" sz="1400" dirty="0">
                        <a:latin typeface="+mn-lt"/>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xmlns="" val="10003"/>
                  </a:ext>
                </a:extLst>
              </a:tr>
              <a:tr h="698741">
                <a:tc>
                  <a:txBody>
                    <a:bodyPr/>
                    <a:lstStyle/>
                    <a:p>
                      <a:pPr algn="ctr"/>
                      <a:r>
                        <a:rPr lang="ru-RU" sz="1400" dirty="0">
                          <a:latin typeface="+mn-lt"/>
                          <a:cs typeface="Arial" panose="020B0604020202020204" pitchFamily="34" charset="0"/>
                        </a:rPr>
                        <a:t>3</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Основы конструирования.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Механика и сборка моделей и их</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программирование.</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r>
                        <a:rPr lang="ru-RU" sz="1400" dirty="0">
                          <a:latin typeface="+mn-lt"/>
                          <a:cs typeface="Arial" panose="020B0604020202020204" pitchFamily="34" charset="0"/>
                        </a:rPr>
                        <a:t>26</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r>
                        <a:rPr lang="ru-RU" sz="1400" dirty="0">
                          <a:latin typeface="+mn-lt"/>
                          <a:cs typeface="Arial" panose="020B0604020202020204" pitchFamily="34" charset="0"/>
                        </a:rPr>
                        <a:t>10</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r>
                        <a:rPr lang="ru-RU" sz="1400" dirty="0">
                          <a:latin typeface="+mn-lt"/>
                          <a:cs typeface="Arial" panose="020B0604020202020204" pitchFamily="34" charset="0"/>
                        </a:rPr>
                        <a:t>16</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r>
                        <a:rPr kumimoji="0" lang="ru-RU"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Беседа, практическая работа</a:t>
                      </a:r>
                      <a:endParaRPr lang="ru-RU" sz="1400" dirty="0">
                        <a:latin typeface="+mn-lt"/>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xmlns="" val="2131663253"/>
                  </a:ext>
                </a:extLst>
              </a:tr>
              <a:tr h="554445">
                <a:tc>
                  <a:txBody>
                    <a:bodyPr/>
                    <a:lstStyle/>
                    <a:p>
                      <a:pPr algn="ctr"/>
                      <a:r>
                        <a:rPr lang="ru-RU" sz="1400" dirty="0">
                          <a:latin typeface="+mn-lt"/>
                          <a:cs typeface="Arial" panose="020B0604020202020204" pitchFamily="34" charset="0"/>
                        </a:rPr>
                        <a:t>4</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r>
                        <a:rPr lang="ru-RU" sz="1400" dirty="0">
                          <a:latin typeface="+mn-lt"/>
                          <a:cs typeface="Arial" panose="020B0604020202020204" pitchFamily="34" charset="0"/>
                        </a:rPr>
                        <a:t>Создание роботов с заданными</a:t>
                      </a:r>
                    </a:p>
                    <a:p>
                      <a:r>
                        <a:rPr lang="ru-RU" sz="1400" dirty="0">
                          <a:latin typeface="+mn-lt"/>
                          <a:cs typeface="Arial" panose="020B0604020202020204" pitchFamily="34" charset="0"/>
                        </a:rPr>
                        <a:t>параметрами</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r>
                        <a:rPr lang="ru-RU" sz="1400" dirty="0">
                          <a:latin typeface="+mn-lt"/>
                          <a:cs typeface="Arial" panose="020B0604020202020204" pitchFamily="34" charset="0"/>
                        </a:rPr>
                        <a:t>36</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r>
                        <a:rPr lang="ru-RU" sz="1400" dirty="0">
                          <a:latin typeface="+mn-lt"/>
                          <a:cs typeface="Arial" panose="020B0604020202020204" pitchFamily="34" charset="0"/>
                        </a:rPr>
                        <a:t>11</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r>
                        <a:rPr lang="ru-RU" sz="1400" dirty="0">
                          <a:latin typeface="+mn-lt"/>
                          <a:cs typeface="Arial" panose="020B0604020202020204" pitchFamily="34" charset="0"/>
                        </a:rPr>
                        <a:t>25</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r>
                        <a:rPr lang="ru-RU" sz="1400" dirty="0">
                          <a:latin typeface="+mn-lt"/>
                          <a:cs typeface="Arial" panose="020B0604020202020204" pitchFamily="34" charset="0"/>
                        </a:rPr>
                        <a:t>Практическая работа</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xmlns="" val="3817087150"/>
                  </a:ext>
                </a:extLst>
              </a:tr>
              <a:tr h="503294">
                <a:tc>
                  <a:txBody>
                    <a:bodyPr/>
                    <a:lstStyle/>
                    <a:p>
                      <a:pPr algn="ctr"/>
                      <a:r>
                        <a:rPr lang="ru-RU" sz="1400" dirty="0">
                          <a:latin typeface="+mn-lt"/>
                          <a:cs typeface="Arial" panose="020B0604020202020204" pitchFamily="34" charset="0"/>
                        </a:rPr>
                        <a:t>5</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Творческие проекты</a:t>
                      </a:r>
                      <a:endParaRPr lang="ru-RU" sz="1400" dirty="0">
                        <a:latin typeface="+mn-lt"/>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r>
                        <a:rPr lang="ru-RU" sz="1400" dirty="0">
                          <a:latin typeface="+mn-lt"/>
                          <a:cs typeface="Arial" panose="020B0604020202020204" pitchFamily="34" charset="0"/>
                        </a:rPr>
                        <a:t>24</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r>
                        <a:rPr lang="ru-RU" sz="1400" dirty="0">
                          <a:latin typeface="+mn-lt"/>
                          <a:cs typeface="Arial" panose="020B0604020202020204" pitchFamily="34" charset="0"/>
                        </a:rPr>
                        <a:t>4</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r>
                        <a:rPr lang="ru-RU" sz="1400" dirty="0">
                          <a:latin typeface="+mn-lt"/>
                          <a:cs typeface="Arial" panose="020B0604020202020204" pitchFamily="34" charset="0"/>
                        </a:rPr>
                        <a:t>20</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Беседа, творческая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работа</a:t>
                      </a:r>
                      <a:endParaRPr lang="ru-RU" sz="1400" dirty="0">
                        <a:latin typeface="+mn-lt"/>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xmlns="" val="2854033898"/>
                  </a:ext>
                </a:extLst>
              </a:tr>
              <a:tr h="554445">
                <a:tc>
                  <a:txBody>
                    <a:bodyPr/>
                    <a:lstStyle/>
                    <a:p>
                      <a:pPr algn="ctr"/>
                      <a:r>
                        <a:rPr lang="ru-RU" sz="1400" dirty="0">
                          <a:latin typeface="+mn-lt"/>
                          <a:cs typeface="Arial" panose="020B0604020202020204" pitchFamily="34" charset="0"/>
                        </a:rPr>
                        <a:t>….</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ru-RU" sz="1400" dirty="0">
                        <a:latin typeface="+mn-lt"/>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ru-RU" sz="1400">
                        <a:latin typeface="+mn-lt"/>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ru-RU" sz="1400">
                        <a:latin typeface="+mn-lt"/>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ru-RU" sz="1400" dirty="0">
                        <a:latin typeface="+mn-lt"/>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ru-RU" sz="1400" dirty="0">
                        <a:latin typeface="+mn-lt"/>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xmlns="" val="4037091163"/>
                  </a:ext>
                </a:extLst>
              </a:tr>
              <a:tr h="554445">
                <a:tc>
                  <a:txBody>
                    <a:bodyPr/>
                    <a:lstStyle/>
                    <a:p>
                      <a:pPr algn="ctr"/>
                      <a:r>
                        <a:rPr lang="ru-RU" sz="1400" dirty="0">
                          <a:latin typeface="+mn-lt"/>
                          <a:cs typeface="Arial" panose="020B0604020202020204" pitchFamily="34" charset="0"/>
                        </a:rPr>
                        <a:t>8</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r>
                        <a:rPr lang="ru-RU" sz="1400" dirty="0">
                          <a:latin typeface="+mn-lt"/>
                          <a:cs typeface="Arial" panose="020B0604020202020204" pitchFamily="34" charset="0"/>
                        </a:rPr>
                        <a:t>Итоговое занятие</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r>
                        <a:rPr lang="ru-RU" sz="1400" dirty="0">
                          <a:latin typeface="+mn-lt"/>
                          <a:cs typeface="Arial" panose="020B0604020202020204" pitchFamily="34" charset="0"/>
                        </a:rPr>
                        <a:t>2</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r>
                        <a:rPr lang="ru-RU" sz="1400" dirty="0">
                          <a:latin typeface="+mn-lt"/>
                          <a:cs typeface="Arial" panose="020B0604020202020204" pitchFamily="34" charset="0"/>
                        </a:rPr>
                        <a:t>0</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r>
                        <a:rPr lang="ru-RU" sz="1400" dirty="0">
                          <a:latin typeface="+mn-lt"/>
                          <a:cs typeface="Arial" panose="020B0604020202020204" pitchFamily="34" charset="0"/>
                        </a:rPr>
                        <a:t>2</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r>
                        <a:rPr lang="ru-RU" sz="1400" dirty="0">
                          <a:latin typeface="+mn-lt"/>
                          <a:cs typeface="Arial" panose="020B0604020202020204" pitchFamily="34" charset="0"/>
                        </a:rPr>
                        <a:t>Творческая работа</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xmlns="" val="566328491"/>
                  </a:ext>
                </a:extLst>
              </a:tr>
              <a:tr h="554445">
                <a:tc>
                  <a:txBody>
                    <a:bodyPr/>
                    <a:lstStyle/>
                    <a:p>
                      <a:pPr algn="ctr"/>
                      <a:endParaRPr lang="ru-RU" sz="1400" dirty="0">
                        <a:latin typeface="+mn-lt"/>
                        <a:cs typeface="Arial" panose="020B060402020202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tc>
                  <a:txBody>
                    <a:bodyPr/>
                    <a:lstStyle/>
                    <a:p>
                      <a:r>
                        <a:rPr lang="ru-RU" sz="1400" dirty="0">
                          <a:latin typeface="+mn-lt"/>
                          <a:cs typeface="Arial" panose="020B0604020202020204" pitchFamily="34" charset="0"/>
                        </a:rPr>
                        <a:t>ИТОГО</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tc>
                  <a:txBody>
                    <a:bodyPr/>
                    <a:lstStyle/>
                    <a:p>
                      <a:r>
                        <a:rPr lang="ru-RU" sz="1400" dirty="0">
                          <a:latin typeface="+mn-lt"/>
                          <a:cs typeface="Arial" panose="020B0604020202020204" pitchFamily="34" charset="0"/>
                        </a:rPr>
                        <a:t>144</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tc>
                  <a:txBody>
                    <a:bodyPr/>
                    <a:lstStyle/>
                    <a:p>
                      <a:r>
                        <a:rPr lang="ru-RU" sz="1400" dirty="0">
                          <a:latin typeface="+mn-lt"/>
                          <a:cs typeface="Arial" panose="020B0604020202020204" pitchFamily="34" charset="0"/>
                        </a:rPr>
                        <a:t>44</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tc>
                  <a:txBody>
                    <a:bodyPr/>
                    <a:lstStyle/>
                    <a:p>
                      <a:r>
                        <a:rPr lang="ru-RU" sz="1400" dirty="0">
                          <a:latin typeface="+mn-lt"/>
                          <a:cs typeface="Arial" panose="020B0604020202020204" pitchFamily="34" charset="0"/>
                        </a:rPr>
                        <a:t>100</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tc>
                  <a:txBody>
                    <a:bodyPr/>
                    <a:lstStyle/>
                    <a:p>
                      <a:endParaRPr lang="ru-RU" sz="1400" dirty="0">
                        <a:latin typeface="+mn-lt"/>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xmlns="" val="1724066201"/>
                  </a:ext>
                </a:extLst>
              </a:tr>
            </a:tbl>
          </a:graphicData>
        </a:graphic>
      </p:graphicFrame>
    </p:spTree>
    <p:extLst>
      <p:ext uri="{BB962C8B-B14F-4D97-AF65-F5344CB8AC3E}">
        <p14:creationId xmlns:p14="http://schemas.microsoft.com/office/powerpoint/2010/main" val="3656476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xmlns="" id="{E2B475D0-B01B-4906-BC64-412EC0B9BB14}"/>
              </a:ext>
            </a:extLst>
          </p:cNvPr>
          <p:cNvSpPr>
            <a:spLocks noGrp="1"/>
          </p:cNvSpPr>
          <p:nvPr>
            <p:ph type="title"/>
          </p:nvPr>
        </p:nvSpPr>
        <p:spPr>
          <a:xfrm>
            <a:off x="696000" y="549000"/>
            <a:ext cx="10296544" cy="720000"/>
          </a:xfrm>
        </p:spPr>
        <p:txBody>
          <a:bodyPr>
            <a:normAutofit fontScale="90000"/>
          </a:bodyPr>
          <a:lstStyle/>
          <a:p>
            <a:pPr marL="228600" marR="0" lvl="0" indent="-228600" defTabSz="914400" rtl="0" eaLnBrk="1" fontAlgn="auto" latinLnBrk="0" hangingPunct="1">
              <a:lnSpc>
                <a:spcPct val="90000"/>
              </a:lnSpc>
              <a:spcBef>
                <a:spcPts val="1000"/>
              </a:spcBef>
              <a:spcAft>
                <a:spcPts val="0"/>
              </a:spcAft>
              <a:tabLst/>
              <a:defRPr/>
            </a:pPr>
            <a:r>
              <a:rPr kumimoji="0" lang="ru-RU" sz="2800" b="1" i="0" u="none" strike="noStrike" kern="1200" cap="none" spc="0" normalizeH="0" baseline="0" noProof="0" dirty="0">
                <a:ln>
                  <a:noFill/>
                </a:ln>
                <a:solidFill>
                  <a:schemeClr val="accent1">
                    <a:lumMod val="50000"/>
                  </a:schemeClr>
                </a:solidFill>
                <a:effectLst/>
                <a:uLnTx/>
                <a:uFillTx/>
                <a:latin typeface="Myriad Pro" panose="020B0503030403020204" pitchFamily="34" charset="0"/>
                <a:ea typeface="+mn-ea"/>
                <a:cs typeface="Arial" panose="020B0604020202020204" pitchFamily="34" charset="0"/>
              </a:rPr>
              <a:t>Раздел 2. Комплекс организационно-педагогических условий</a:t>
            </a:r>
            <a:endParaRPr lang="ru-RU" b="1" dirty="0">
              <a:solidFill>
                <a:schemeClr val="accent1">
                  <a:lumMod val="50000"/>
                </a:schemeClr>
              </a:solidFill>
              <a:latin typeface="Myriad Pro" panose="020B0503030403020204" pitchFamily="34" charset="0"/>
              <a:cs typeface="Arial" panose="020B0604020202020204" pitchFamily="34" charset="0"/>
            </a:endParaRPr>
          </a:p>
        </p:txBody>
      </p:sp>
      <p:sp>
        <p:nvSpPr>
          <p:cNvPr id="2" name="Содержимое 2">
            <a:extLst>
              <a:ext uri="{FF2B5EF4-FFF2-40B4-BE49-F238E27FC236}">
                <a16:creationId xmlns:a16="http://schemas.microsoft.com/office/drawing/2014/main" xmlns="" id="{6152466E-47C9-9B9A-FB2A-81F3E1B94BA0}"/>
              </a:ext>
            </a:extLst>
          </p:cNvPr>
          <p:cNvSpPr txBox="1">
            <a:spLocks/>
          </p:cNvSpPr>
          <p:nvPr/>
        </p:nvSpPr>
        <p:spPr>
          <a:xfrm>
            <a:off x="1055440" y="1484784"/>
            <a:ext cx="9313926" cy="449122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buFont typeface="Wingdings" panose="05000000000000000000" pitchFamily="2" charset="2"/>
              <a:buChar char="Ø"/>
              <a:defRPr/>
            </a:pPr>
            <a:r>
              <a:rPr lang="ru-RU" sz="2800" dirty="0">
                <a:latin typeface="Arial" panose="020B0604020202020204" pitchFamily="34" charset="0"/>
                <a:cs typeface="Arial" panose="020B0604020202020204" pitchFamily="34" charset="0"/>
              </a:rPr>
              <a:t>Календарный учебный график </a:t>
            </a:r>
          </a:p>
          <a:p>
            <a:pPr>
              <a:lnSpc>
                <a:spcPct val="100000"/>
              </a:lnSpc>
              <a:buFont typeface="Wingdings" panose="05000000000000000000" pitchFamily="2" charset="2"/>
              <a:buChar char="Ø"/>
              <a:defRPr/>
            </a:pPr>
            <a:r>
              <a:rPr lang="ru-RU" sz="2800" dirty="0">
                <a:latin typeface="Arial" panose="020B0604020202020204" pitchFamily="34" charset="0"/>
                <a:cs typeface="Arial" panose="020B0604020202020204" pitchFamily="34" charset="0"/>
              </a:rPr>
              <a:t>Условия реализации программы </a:t>
            </a:r>
          </a:p>
          <a:p>
            <a:pPr>
              <a:lnSpc>
                <a:spcPct val="100000"/>
              </a:lnSpc>
              <a:buFont typeface="Wingdings" panose="05000000000000000000" pitchFamily="2" charset="2"/>
              <a:buChar char="Ø"/>
              <a:defRPr/>
            </a:pPr>
            <a:r>
              <a:rPr lang="ru-RU" sz="2800" dirty="0">
                <a:latin typeface="Arial" panose="020B0604020202020204" pitchFamily="34" charset="0"/>
                <a:cs typeface="Arial" panose="020B0604020202020204" pitchFamily="34" charset="0"/>
              </a:rPr>
              <a:t>Формы аттестации </a:t>
            </a:r>
          </a:p>
          <a:p>
            <a:pPr>
              <a:lnSpc>
                <a:spcPct val="100000"/>
              </a:lnSpc>
              <a:buFont typeface="Wingdings" panose="05000000000000000000" pitchFamily="2" charset="2"/>
              <a:buChar char="Ø"/>
              <a:defRPr/>
            </a:pPr>
            <a:r>
              <a:rPr lang="ru-RU" sz="2800" dirty="0">
                <a:latin typeface="Arial" panose="020B0604020202020204" pitchFamily="34" charset="0"/>
                <a:cs typeface="Arial" panose="020B0604020202020204" pitchFamily="34" charset="0"/>
              </a:rPr>
              <a:t>Оценочные материалы </a:t>
            </a:r>
          </a:p>
          <a:p>
            <a:pPr>
              <a:lnSpc>
                <a:spcPct val="100000"/>
              </a:lnSpc>
              <a:buFont typeface="Wingdings" panose="05000000000000000000" pitchFamily="2" charset="2"/>
              <a:buChar char="Ø"/>
              <a:defRPr/>
            </a:pPr>
            <a:r>
              <a:rPr lang="ru-RU" sz="2800" dirty="0">
                <a:latin typeface="Arial" panose="020B0604020202020204" pitchFamily="34" charset="0"/>
                <a:cs typeface="Arial" panose="020B0604020202020204" pitchFamily="34" charset="0"/>
              </a:rPr>
              <a:t>Методические материалы </a:t>
            </a:r>
          </a:p>
          <a:p>
            <a:pPr>
              <a:lnSpc>
                <a:spcPct val="100000"/>
              </a:lnSpc>
              <a:buFont typeface="Wingdings" panose="05000000000000000000" pitchFamily="2" charset="2"/>
              <a:buChar char="Ø"/>
              <a:defRPr/>
            </a:pPr>
            <a:r>
              <a:rPr lang="ru-RU" sz="2800" dirty="0">
                <a:latin typeface="Arial" panose="020B0604020202020204" pitchFamily="34" charset="0"/>
                <a:cs typeface="Arial" panose="020B0604020202020204" pitchFamily="34" charset="0"/>
              </a:rPr>
              <a:t>Рабочие программы курсов, дисциплин, модулей</a:t>
            </a:r>
          </a:p>
          <a:p>
            <a:pPr>
              <a:lnSpc>
                <a:spcPct val="100000"/>
              </a:lnSpc>
              <a:buFont typeface="Wingdings" panose="05000000000000000000" pitchFamily="2" charset="2"/>
              <a:buChar char="Ø"/>
              <a:defRPr/>
            </a:pPr>
            <a:r>
              <a:rPr lang="ru-RU" sz="2800" dirty="0">
                <a:latin typeface="Arial" panose="020B0604020202020204" pitchFamily="34" charset="0"/>
                <a:cs typeface="Arial" panose="020B0604020202020204" pitchFamily="34" charset="0"/>
              </a:rPr>
              <a:t>Рабочая программа воспитания</a:t>
            </a:r>
          </a:p>
          <a:p>
            <a:pPr>
              <a:lnSpc>
                <a:spcPct val="100000"/>
              </a:lnSpc>
              <a:buFont typeface="Wingdings" panose="05000000000000000000" pitchFamily="2" charset="2"/>
              <a:buChar char="Ø"/>
              <a:defRPr/>
            </a:pPr>
            <a:r>
              <a:rPr lang="ru-RU" sz="2800" dirty="0">
                <a:latin typeface="Arial" panose="020B0604020202020204" pitchFamily="34" charset="0"/>
                <a:cs typeface="Arial" panose="020B0604020202020204" pitchFamily="34" charset="0"/>
              </a:rPr>
              <a:t>Календарный план воспитательной работы</a:t>
            </a:r>
          </a:p>
        </p:txBody>
      </p:sp>
    </p:spTree>
    <p:extLst>
      <p:ext uri="{BB962C8B-B14F-4D97-AF65-F5344CB8AC3E}">
        <p14:creationId xmlns:p14="http://schemas.microsoft.com/office/powerpoint/2010/main" val="1124285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xmlns="" id="{E2B475D0-B01B-4906-BC64-412EC0B9BB14}"/>
              </a:ext>
            </a:extLst>
          </p:cNvPr>
          <p:cNvSpPr>
            <a:spLocks noGrp="1"/>
          </p:cNvSpPr>
          <p:nvPr>
            <p:ph type="title"/>
          </p:nvPr>
        </p:nvSpPr>
        <p:spPr>
          <a:xfrm>
            <a:off x="951760" y="872716"/>
            <a:ext cx="9720000" cy="720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tabLst/>
              <a:defRPr/>
            </a:pPr>
            <a:r>
              <a:rPr kumimoji="0" lang="ru-RU" sz="4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Календарный учебный график </a:t>
            </a:r>
          </a:p>
        </p:txBody>
      </p:sp>
      <p:pic>
        <p:nvPicPr>
          <p:cNvPr id="3" name="Рисунок 2">
            <a:extLst>
              <a:ext uri="{FF2B5EF4-FFF2-40B4-BE49-F238E27FC236}">
                <a16:creationId xmlns:a16="http://schemas.microsoft.com/office/drawing/2014/main" xmlns="" id="{034D1ADF-15E8-ACD1-82DF-7834DB5A285B}"/>
              </a:ext>
            </a:extLst>
          </p:cNvPr>
          <p:cNvPicPr>
            <a:picLocks noChangeAspect="1"/>
          </p:cNvPicPr>
          <p:nvPr/>
        </p:nvPicPr>
        <p:blipFill>
          <a:blip r:embed="rId3"/>
          <a:stretch>
            <a:fillRect/>
          </a:stretch>
        </p:blipFill>
        <p:spPr>
          <a:xfrm>
            <a:off x="1091444" y="1844824"/>
            <a:ext cx="9621648" cy="3984723"/>
          </a:xfrm>
          <a:prstGeom prst="rect">
            <a:avLst/>
          </a:prstGeom>
        </p:spPr>
      </p:pic>
    </p:spTree>
    <p:extLst>
      <p:ext uri="{BB962C8B-B14F-4D97-AF65-F5344CB8AC3E}">
        <p14:creationId xmlns:p14="http://schemas.microsoft.com/office/powerpoint/2010/main" val="1188820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xmlns="" id="{E2B475D0-B01B-4906-BC64-412EC0B9BB14}"/>
              </a:ext>
            </a:extLst>
          </p:cNvPr>
          <p:cNvSpPr>
            <a:spLocks noGrp="1"/>
          </p:cNvSpPr>
          <p:nvPr>
            <p:ph type="title"/>
          </p:nvPr>
        </p:nvSpPr>
        <p:spPr>
          <a:xfrm>
            <a:off x="696000" y="549000"/>
            <a:ext cx="10296544" cy="720000"/>
          </a:xfrm>
        </p:spPr>
        <p:txBody>
          <a:bodyPr>
            <a:normAutofit fontScale="90000"/>
          </a:bodyPr>
          <a:lstStyle/>
          <a:p>
            <a:pPr marL="228600" marR="0" lvl="0" indent="-228600" defTabSz="914400" rtl="0" eaLnBrk="1" fontAlgn="auto" latinLnBrk="0" hangingPunct="1">
              <a:lnSpc>
                <a:spcPct val="90000"/>
              </a:lnSpc>
              <a:spcBef>
                <a:spcPts val="1000"/>
              </a:spcBef>
              <a:spcAft>
                <a:spcPts val="0"/>
              </a:spcAft>
              <a:tabLst/>
              <a:defRPr/>
            </a:pPr>
            <a:r>
              <a:rPr kumimoji="0" lang="ru-RU" sz="2800" b="1" i="0" u="none" strike="noStrike" kern="1200" cap="none" spc="0" normalizeH="0" baseline="0" noProof="0" dirty="0">
                <a:ln>
                  <a:noFill/>
                </a:ln>
                <a:solidFill>
                  <a:schemeClr val="accent1">
                    <a:lumMod val="50000"/>
                  </a:schemeClr>
                </a:solidFill>
                <a:effectLst/>
                <a:uLnTx/>
                <a:uFillTx/>
                <a:latin typeface="Myriad Pro" panose="020B0503030403020204" pitchFamily="34" charset="0"/>
                <a:ea typeface="+mn-ea"/>
                <a:cs typeface="Arial" panose="020B0604020202020204" pitchFamily="34" charset="0"/>
              </a:rPr>
              <a:t>Раздел 2. Комплекс организационно-педагогических условий</a:t>
            </a:r>
            <a:endParaRPr lang="ru-RU" b="1" dirty="0">
              <a:solidFill>
                <a:schemeClr val="accent1">
                  <a:lumMod val="50000"/>
                </a:schemeClr>
              </a:solidFill>
              <a:latin typeface="Myriad Pro" panose="020B0503030403020204" pitchFamily="34" charset="0"/>
              <a:cs typeface="Arial" panose="020B0604020202020204" pitchFamily="34" charset="0"/>
            </a:endParaRPr>
          </a:p>
        </p:txBody>
      </p:sp>
      <p:sp>
        <p:nvSpPr>
          <p:cNvPr id="2" name="Содержимое 2">
            <a:extLst>
              <a:ext uri="{FF2B5EF4-FFF2-40B4-BE49-F238E27FC236}">
                <a16:creationId xmlns:a16="http://schemas.microsoft.com/office/drawing/2014/main" xmlns="" id="{6152466E-47C9-9B9A-FB2A-81F3E1B94BA0}"/>
              </a:ext>
            </a:extLst>
          </p:cNvPr>
          <p:cNvSpPr txBox="1">
            <a:spLocks/>
          </p:cNvSpPr>
          <p:nvPr/>
        </p:nvSpPr>
        <p:spPr>
          <a:xfrm>
            <a:off x="1055440" y="1484784"/>
            <a:ext cx="9313926" cy="449122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100000"/>
              </a:lnSpc>
              <a:spcBef>
                <a:spcPts val="750"/>
              </a:spcBef>
              <a:spcAft>
                <a:spcPts val="0"/>
              </a:spcAft>
              <a:buClrTx/>
              <a:buSzTx/>
              <a:buFont typeface="Wingdings" panose="05000000000000000000" pitchFamily="2" charset="2"/>
              <a:buChar char="Ø"/>
              <a:tabLst/>
              <a:defRPr/>
            </a:pPr>
            <a:r>
              <a:rPr kumimoji="0" lang="ru-RU"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Календарный учебный график </a:t>
            </a:r>
          </a:p>
          <a:p>
            <a:pPr marL="171450" marR="0" lvl="0" indent="-171450" algn="l" defTabSz="685800" rtl="0" eaLnBrk="1" fontAlgn="auto" latinLnBrk="0" hangingPunct="1">
              <a:lnSpc>
                <a:spcPct val="100000"/>
              </a:lnSpc>
              <a:spcBef>
                <a:spcPts val="750"/>
              </a:spcBef>
              <a:spcAft>
                <a:spcPts val="0"/>
              </a:spcAft>
              <a:buClrTx/>
              <a:buSzTx/>
              <a:buFont typeface="Wingdings" panose="05000000000000000000" pitchFamily="2" charset="2"/>
              <a:buChar char="Ø"/>
              <a:tabLst/>
              <a:defRPr/>
            </a:pPr>
            <a:r>
              <a:rPr kumimoji="0" lang="ru-RU"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Условия реализации программы </a:t>
            </a:r>
          </a:p>
          <a:p>
            <a:pPr marL="171450" marR="0" lvl="0" indent="-171450" algn="l" defTabSz="685800" rtl="0" eaLnBrk="1" fontAlgn="auto" latinLnBrk="0" hangingPunct="1">
              <a:lnSpc>
                <a:spcPct val="100000"/>
              </a:lnSpc>
              <a:spcBef>
                <a:spcPts val="750"/>
              </a:spcBef>
              <a:spcAft>
                <a:spcPts val="0"/>
              </a:spcAft>
              <a:buClrTx/>
              <a:buSzTx/>
              <a:buFont typeface="Wingdings" panose="05000000000000000000" pitchFamily="2" charset="2"/>
              <a:buChar char="Ø"/>
              <a:tabLst/>
              <a:defRPr/>
            </a:pPr>
            <a:r>
              <a:rPr kumimoji="0" lang="ru-RU"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Формы аттестации </a:t>
            </a:r>
          </a:p>
          <a:p>
            <a:pPr marL="171450" marR="0" lvl="0" indent="-171450" algn="l" defTabSz="685800" rtl="0" eaLnBrk="1" fontAlgn="auto" latinLnBrk="0" hangingPunct="1">
              <a:lnSpc>
                <a:spcPct val="100000"/>
              </a:lnSpc>
              <a:spcBef>
                <a:spcPts val="750"/>
              </a:spcBef>
              <a:spcAft>
                <a:spcPts val="0"/>
              </a:spcAft>
              <a:buClrTx/>
              <a:buSzTx/>
              <a:buFont typeface="Wingdings" panose="05000000000000000000" pitchFamily="2" charset="2"/>
              <a:buChar char="Ø"/>
              <a:tabLst/>
              <a:defRPr/>
            </a:pPr>
            <a:r>
              <a:rPr kumimoji="0" lang="ru-RU"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Оценочные материалы </a:t>
            </a:r>
          </a:p>
          <a:p>
            <a:pPr marL="171450" marR="0" lvl="0" indent="-171450" algn="l" defTabSz="685800" rtl="0" eaLnBrk="1" fontAlgn="auto" latinLnBrk="0" hangingPunct="1">
              <a:lnSpc>
                <a:spcPct val="100000"/>
              </a:lnSpc>
              <a:spcBef>
                <a:spcPts val="750"/>
              </a:spcBef>
              <a:spcAft>
                <a:spcPts val="0"/>
              </a:spcAft>
              <a:buClrTx/>
              <a:buSzTx/>
              <a:buFont typeface="Wingdings" panose="05000000000000000000" pitchFamily="2" charset="2"/>
              <a:buChar char="Ø"/>
              <a:tabLst/>
              <a:defRPr/>
            </a:pPr>
            <a:r>
              <a:rPr kumimoji="0" lang="ru-RU"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Методические материалы </a:t>
            </a:r>
          </a:p>
          <a:p>
            <a:pPr marL="171450" marR="0" lvl="0" indent="-171450" algn="l" defTabSz="685800" rtl="0" eaLnBrk="1" fontAlgn="auto" latinLnBrk="0" hangingPunct="1">
              <a:lnSpc>
                <a:spcPct val="100000"/>
              </a:lnSpc>
              <a:spcBef>
                <a:spcPts val="750"/>
              </a:spcBef>
              <a:spcAft>
                <a:spcPts val="0"/>
              </a:spcAft>
              <a:buClrTx/>
              <a:buSzTx/>
              <a:buFont typeface="Wingdings" panose="05000000000000000000" pitchFamily="2" charset="2"/>
              <a:buChar char="Ø"/>
              <a:tabLst/>
              <a:defRPr/>
            </a:pPr>
            <a:r>
              <a:rPr kumimoji="0" lang="ru-RU"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Рабочие программы курсов, дисциплин, модулей</a:t>
            </a:r>
          </a:p>
          <a:p>
            <a:pPr marL="171450" marR="0" lvl="0" indent="-171450" algn="l" defTabSz="685800" rtl="0" eaLnBrk="1" fontAlgn="auto" latinLnBrk="0" hangingPunct="1">
              <a:lnSpc>
                <a:spcPct val="100000"/>
              </a:lnSpc>
              <a:spcBef>
                <a:spcPts val="750"/>
              </a:spcBef>
              <a:spcAft>
                <a:spcPts val="0"/>
              </a:spcAft>
              <a:buClrTx/>
              <a:buSzTx/>
              <a:buFont typeface="Wingdings" panose="05000000000000000000" pitchFamily="2" charset="2"/>
              <a:buChar char="Ø"/>
              <a:tabLst/>
              <a:defRPr/>
            </a:pPr>
            <a:r>
              <a:rPr kumimoji="0" lang="ru-RU"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Рабочая программа воспитания</a:t>
            </a:r>
          </a:p>
          <a:p>
            <a:pPr marL="171450" marR="0" lvl="0" indent="-171450" algn="l" defTabSz="685800" rtl="0" eaLnBrk="1" fontAlgn="auto" latinLnBrk="0" hangingPunct="1">
              <a:lnSpc>
                <a:spcPct val="100000"/>
              </a:lnSpc>
              <a:spcBef>
                <a:spcPts val="750"/>
              </a:spcBef>
              <a:spcAft>
                <a:spcPts val="0"/>
              </a:spcAft>
              <a:buClrTx/>
              <a:buSzTx/>
              <a:buFont typeface="Wingdings" panose="05000000000000000000" pitchFamily="2" charset="2"/>
              <a:buChar char="Ø"/>
              <a:tabLst/>
              <a:defRPr/>
            </a:pPr>
            <a:r>
              <a:rPr kumimoji="0" lang="ru-RU"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Календарный план воспитательной работы</a:t>
            </a:r>
          </a:p>
        </p:txBody>
      </p:sp>
    </p:spTree>
    <p:extLst>
      <p:ext uri="{BB962C8B-B14F-4D97-AF65-F5344CB8AC3E}">
        <p14:creationId xmlns:p14="http://schemas.microsoft.com/office/powerpoint/2010/main" val="2071097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xmlns="" id="{EDD08C5F-6D1E-4158-93D0-EA47CA017BAE}"/>
              </a:ext>
            </a:extLst>
          </p:cNvPr>
          <p:cNvSpPr txBox="1">
            <a:spLocks/>
          </p:cNvSpPr>
          <p:nvPr/>
        </p:nvSpPr>
        <p:spPr>
          <a:xfrm>
            <a:off x="6456040" y="2096852"/>
            <a:ext cx="5400600" cy="20162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sz="3600" b="1" i="0" u="none" strike="noStrike" kern="1200" cap="none" spc="0" normalizeH="0" baseline="0" noProof="0" dirty="0">
                <a:ln>
                  <a:noFill/>
                </a:ln>
                <a:solidFill>
                  <a:prstClr val="black"/>
                </a:solidFill>
                <a:effectLst/>
                <a:uLnTx/>
                <a:uFillTx/>
                <a:latin typeface="Myriad Pro" panose="020B0503030403020204" pitchFamily="34" charset="0"/>
                <a:ea typeface="+mj-ea"/>
                <a:cs typeface="Arial" panose="020B0604020202020204" pitchFamily="34" charset="0"/>
              </a:rPr>
              <a:t>«Разработка дополнительных общеобразовательных общеразвивающих программ»</a:t>
            </a:r>
          </a:p>
        </p:txBody>
      </p:sp>
      <p:sp>
        <p:nvSpPr>
          <p:cNvPr id="5" name="Заголовок 1">
            <a:extLst>
              <a:ext uri="{FF2B5EF4-FFF2-40B4-BE49-F238E27FC236}">
                <a16:creationId xmlns:a16="http://schemas.microsoft.com/office/drawing/2014/main" xmlns="" id="{528D9C07-FD85-41FC-90AD-23644229A551}"/>
              </a:ext>
            </a:extLst>
          </p:cNvPr>
          <p:cNvSpPr txBox="1">
            <a:spLocks/>
          </p:cNvSpPr>
          <p:nvPr/>
        </p:nvSpPr>
        <p:spPr>
          <a:xfrm>
            <a:off x="6276020" y="5085184"/>
            <a:ext cx="5508612" cy="765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Myriad Pro" panose="020B0503030403020204" pitchFamily="34" charset="0"/>
                <a:ea typeface="+mj-ea"/>
                <a:cs typeface="Arial" panose="020B0604020202020204" pitchFamily="34" charset="0"/>
              </a:rPr>
              <a:t>Щеглова А. С.</a:t>
            </a:r>
          </a:p>
          <a:p>
            <a:pPr marL="0" marR="0" lvl="0" indent="0" algn="r" defTabSz="914400" rtl="0" eaLnBrk="1" fontAlgn="auto" latinLnBrk="0" hangingPunct="1">
              <a:lnSpc>
                <a:spcPct val="90000"/>
              </a:lnSpc>
              <a:spcBef>
                <a:spcPct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Myriad Pro" panose="020B0503030403020204" pitchFamily="34" charset="0"/>
                <a:ea typeface="+mj-ea"/>
                <a:cs typeface="Arial" panose="020B0604020202020204" pitchFamily="34" charset="0"/>
              </a:rPr>
              <a:t>начальник отдела развития дополнительного образования детей</a:t>
            </a:r>
          </a:p>
        </p:txBody>
      </p:sp>
    </p:spTree>
    <p:extLst>
      <p:ext uri="{BB962C8B-B14F-4D97-AF65-F5344CB8AC3E}">
        <p14:creationId xmlns:p14="http://schemas.microsoft.com/office/powerpoint/2010/main" val="3433830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xmlns="" id="{E2B475D0-B01B-4906-BC64-412EC0B9BB14}"/>
              </a:ext>
            </a:extLst>
          </p:cNvPr>
          <p:cNvSpPr>
            <a:spLocks noGrp="1"/>
          </p:cNvSpPr>
          <p:nvPr>
            <p:ph type="title"/>
          </p:nvPr>
        </p:nvSpPr>
        <p:spPr>
          <a:xfrm>
            <a:off x="696000" y="549000"/>
            <a:ext cx="9720000" cy="720000"/>
          </a:xfrm>
        </p:spPr>
        <p:txBody>
          <a:bodyPr/>
          <a:lstStyle/>
          <a:p>
            <a:pPr algn="ctr"/>
            <a:r>
              <a:rPr lang="ru-RU" b="1" dirty="0">
                <a:solidFill>
                  <a:srgbClr val="002060"/>
                </a:solidFill>
                <a:latin typeface="Myriad Pro" panose="020B0503030403020204" pitchFamily="34" charset="0"/>
                <a:cs typeface="Arial" panose="020B0604020202020204" pitchFamily="34" charset="0"/>
              </a:rPr>
              <a:t>Разноуровневые программы</a:t>
            </a:r>
          </a:p>
        </p:txBody>
      </p:sp>
      <p:graphicFrame>
        <p:nvGraphicFramePr>
          <p:cNvPr id="2" name="Схема 1">
            <a:extLst>
              <a:ext uri="{FF2B5EF4-FFF2-40B4-BE49-F238E27FC236}">
                <a16:creationId xmlns:a16="http://schemas.microsoft.com/office/drawing/2014/main" xmlns="" id="{A47CD8BA-297A-ECEC-72BB-E06CEBC4EF93}"/>
              </a:ext>
            </a:extLst>
          </p:cNvPr>
          <p:cNvGraphicFramePr/>
          <p:nvPr>
            <p:extLst>
              <p:ext uri="{D42A27DB-BD31-4B8C-83A1-F6EECF244321}">
                <p14:modId xmlns:p14="http://schemas.microsoft.com/office/powerpoint/2010/main" val="1079706446"/>
              </p:ext>
            </p:extLst>
          </p:nvPr>
        </p:nvGraphicFramePr>
        <p:xfrm>
          <a:off x="443372" y="1269000"/>
          <a:ext cx="7424821" cy="5031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Прямоугольник: скругленные углы 2">
            <a:extLst>
              <a:ext uri="{FF2B5EF4-FFF2-40B4-BE49-F238E27FC236}">
                <a16:creationId xmlns:a16="http://schemas.microsoft.com/office/drawing/2014/main" xmlns="" id="{B233044A-26A5-6AAA-98E7-D99543EEA030}"/>
              </a:ext>
            </a:extLst>
          </p:cNvPr>
          <p:cNvSpPr/>
          <p:nvPr/>
        </p:nvSpPr>
        <p:spPr>
          <a:xfrm>
            <a:off x="7435516" y="1443789"/>
            <a:ext cx="4427621" cy="2237874"/>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ru-RU" sz="1800" b="0" i="0" u="none" strike="noStrike" kern="0" cap="none" spc="0" normalizeH="0" baseline="0" noProof="0" dirty="0">
                <a:ln>
                  <a:noFill/>
                </a:ln>
                <a:solidFill>
                  <a:prstClr val="white"/>
                </a:solidFill>
                <a:effectLst/>
                <a:uLnTx/>
                <a:uFillTx/>
                <a:latin typeface="Calibri"/>
                <a:ea typeface="+mn-ea"/>
                <a:cs typeface="+mn-cs"/>
              </a:rPr>
              <a:t>Потенциальная аудитория – </a:t>
            </a:r>
          </a:p>
          <a:p>
            <a:pPr marL="0" marR="0" lvl="0" indent="0"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prstClr val="white"/>
                </a:solidFill>
                <a:effectLst/>
                <a:uLnTx/>
                <a:uFillTx/>
                <a:latin typeface="Calibri"/>
                <a:ea typeface="+mn-ea"/>
                <a:cs typeface="+mn-cs"/>
              </a:rPr>
              <a:t>обучающиеся в возрасте от 5 до 18 лет;</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ru-RU" sz="1800" b="0" i="0" u="none" strike="noStrike" kern="0" cap="none" spc="0" normalizeH="0" baseline="0" noProof="0" dirty="0">
                <a:ln>
                  <a:noFill/>
                </a:ln>
                <a:solidFill>
                  <a:prstClr val="white"/>
                </a:solidFill>
                <a:effectLst/>
                <a:uLnTx/>
                <a:uFillTx/>
                <a:latin typeface="Calibri"/>
                <a:ea typeface="+mn-ea"/>
                <a:cs typeface="+mn-cs"/>
              </a:rPr>
              <a:t>Продолжительность –  краткосрочные, до 1 года;</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ru-RU" sz="1800" b="0" i="0" u="none" strike="noStrike" kern="0" cap="none" spc="0" normalizeH="0" baseline="0" noProof="0" dirty="0">
                <a:ln>
                  <a:noFill/>
                </a:ln>
                <a:solidFill>
                  <a:prstClr val="white"/>
                </a:solidFill>
                <a:effectLst/>
                <a:uLnTx/>
                <a:uFillTx/>
                <a:latin typeface="Calibri"/>
                <a:ea typeface="+mn-ea"/>
                <a:cs typeface="+mn-cs"/>
              </a:rPr>
              <a:t>Объем программы – от 36 до 72 часов;</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ru-RU" sz="1800" b="0" i="0" u="none" strike="noStrike" kern="0" cap="none" spc="0" normalizeH="0" baseline="0" noProof="0" dirty="0">
                <a:ln>
                  <a:noFill/>
                </a:ln>
                <a:solidFill>
                  <a:prstClr val="white"/>
                </a:solidFill>
                <a:effectLst/>
                <a:uLnTx/>
                <a:uFillTx/>
                <a:latin typeface="Calibri"/>
                <a:ea typeface="+mn-ea"/>
                <a:cs typeface="+mn-cs"/>
              </a:rPr>
              <a:t>Условия набора – без ограничений</a:t>
            </a:r>
          </a:p>
        </p:txBody>
      </p:sp>
      <p:sp>
        <p:nvSpPr>
          <p:cNvPr id="6" name="Прямоугольник: скругленные углы 5">
            <a:extLst>
              <a:ext uri="{FF2B5EF4-FFF2-40B4-BE49-F238E27FC236}">
                <a16:creationId xmlns:a16="http://schemas.microsoft.com/office/drawing/2014/main" xmlns="" id="{25651B49-720E-910E-17A0-A3BEE2968106}"/>
              </a:ext>
            </a:extLst>
          </p:cNvPr>
          <p:cNvSpPr/>
          <p:nvPr/>
        </p:nvSpPr>
        <p:spPr>
          <a:xfrm>
            <a:off x="7435516" y="4211053"/>
            <a:ext cx="4427621" cy="2237874"/>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ru-RU" sz="1600" b="0" i="0" u="none" strike="noStrike" kern="0" cap="none" spc="0" normalizeH="0" baseline="0" noProof="0" dirty="0">
                <a:ln>
                  <a:noFill/>
                </a:ln>
                <a:solidFill>
                  <a:prstClr val="white"/>
                </a:solidFill>
                <a:effectLst/>
                <a:uLnTx/>
                <a:uFillTx/>
                <a:latin typeface="Calibri"/>
                <a:ea typeface="+mn-ea"/>
                <a:cs typeface="+mn-cs"/>
              </a:rPr>
              <a:t>Потенциальная аудитория – обучающиеся начальной, основной, средней школы;</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ru-RU" sz="1600" b="0" i="0" u="none" strike="noStrike" kern="0" cap="none" spc="0" normalizeH="0" baseline="0" noProof="0" dirty="0">
                <a:ln>
                  <a:noFill/>
                </a:ln>
                <a:solidFill>
                  <a:prstClr val="white"/>
                </a:solidFill>
                <a:effectLst/>
                <a:uLnTx/>
                <a:uFillTx/>
                <a:latin typeface="Calibri"/>
                <a:ea typeface="+mn-ea"/>
                <a:cs typeface="+mn-cs"/>
              </a:rPr>
              <a:t>Продолжительность – от 1 года до 3 лет</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ru-RU" sz="1600" b="0" i="0" u="none" strike="noStrike" kern="0" cap="none" spc="0" normalizeH="0" baseline="0" noProof="0" dirty="0">
                <a:ln>
                  <a:noFill/>
                </a:ln>
                <a:solidFill>
                  <a:prstClr val="white"/>
                </a:solidFill>
                <a:effectLst/>
                <a:uLnTx/>
                <a:uFillTx/>
                <a:latin typeface="Calibri"/>
                <a:ea typeface="+mn-ea"/>
                <a:cs typeface="+mn-cs"/>
              </a:rPr>
              <a:t>Объем программы – от 108 часов;</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ru-RU" sz="1600" b="0" i="0" u="none" strike="noStrike" kern="0" cap="none" spc="0" normalizeH="0" baseline="0" noProof="0" dirty="0">
                <a:ln>
                  <a:noFill/>
                </a:ln>
                <a:solidFill>
                  <a:prstClr val="white"/>
                </a:solidFill>
                <a:effectLst/>
                <a:uLnTx/>
                <a:uFillTx/>
                <a:latin typeface="Calibri"/>
                <a:ea typeface="+mn-ea"/>
                <a:cs typeface="+mn-cs"/>
              </a:rPr>
              <a:t>Условия набора – входная диагностика с целью выяснения готовности ребенка к обучению на базовом уровне.</a:t>
            </a:r>
          </a:p>
        </p:txBody>
      </p:sp>
    </p:spTree>
    <p:extLst>
      <p:ext uri="{BB962C8B-B14F-4D97-AF65-F5344CB8AC3E}">
        <p14:creationId xmlns:p14="http://schemas.microsoft.com/office/powerpoint/2010/main" val="2441858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скругленные углы 1">
            <a:extLst>
              <a:ext uri="{FF2B5EF4-FFF2-40B4-BE49-F238E27FC236}">
                <a16:creationId xmlns:a16="http://schemas.microsoft.com/office/drawing/2014/main" xmlns="" id="{D029987A-1FF0-B013-C60B-3C47FC7C912B}"/>
              </a:ext>
            </a:extLst>
          </p:cNvPr>
          <p:cNvSpPr/>
          <p:nvPr/>
        </p:nvSpPr>
        <p:spPr>
          <a:xfrm>
            <a:off x="77002" y="1298207"/>
            <a:ext cx="3970422" cy="22860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4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Углубленный</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4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(продвинутый)</a:t>
            </a:r>
          </a:p>
        </p:txBody>
      </p:sp>
      <p:sp>
        <p:nvSpPr>
          <p:cNvPr id="6" name="Прямоугольник: скругленные углы 5">
            <a:extLst>
              <a:ext uri="{FF2B5EF4-FFF2-40B4-BE49-F238E27FC236}">
                <a16:creationId xmlns:a16="http://schemas.microsoft.com/office/drawing/2014/main" xmlns="" id="{DE25466E-02F3-2955-2994-0844D7696AE0}"/>
              </a:ext>
            </a:extLst>
          </p:cNvPr>
          <p:cNvSpPr/>
          <p:nvPr/>
        </p:nvSpPr>
        <p:spPr>
          <a:xfrm>
            <a:off x="839416" y="4138863"/>
            <a:ext cx="10274969" cy="2719137"/>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ru-RU" sz="2800" b="0" i="0" u="none" strike="noStrike" kern="0" cap="none" spc="0" normalizeH="0" baseline="0" noProof="0" dirty="0">
                <a:ln>
                  <a:noFill/>
                </a:ln>
                <a:solidFill>
                  <a:prstClr val="white"/>
                </a:solidFill>
                <a:effectLst/>
                <a:uLnTx/>
                <a:uFillTx/>
                <a:latin typeface="Calibri"/>
                <a:ea typeface="+mn-ea"/>
                <a:cs typeface="+mn-cs"/>
              </a:rPr>
              <a:t>Потенциальная аудитория –  обучающиеся от 12 до 18 лет;</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ru-RU" sz="2800" b="0" i="0" u="none" strike="noStrike" kern="0" cap="none" spc="0" normalizeH="0" baseline="0" noProof="0" dirty="0">
                <a:ln>
                  <a:noFill/>
                </a:ln>
                <a:solidFill>
                  <a:prstClr val="white"/>
                </a:solidFill>
                <a:effectLst/>
                <a:uLnTx/>
                <a:uFillTx/>
                <a:latin typeface="Calibri"/>
                <a:ea typeface="+mn-ea"/>
                <a:cs typeface="+mn-cs"/>
              </a:rPr>
              <a:t>Продолжительность – от 1 года</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ru-RU" sz="2800" b="0" i="0" u="none" strike="noStrike" kern="0" cap="none" spc="0" normalizeH="0" baseline="0" noProof="0" dirty="0">
                <a:ln>
                  <a:noFill/>
                </a:ln>
                <a:solidFill>
                  <a:prstClr val="white"/>
                </a:solidFill>
                <a:effectLst/>
                <a:uLnTx/>
                <a:uFillTx/>
                <a:latin typeface="Calibri"/>
                <a:ea typeface="+mn-ea"/>
                <a:cs typeface="+mn-cs"/>
              </a:rPr>
              <a:t>Объем программы – от 144 часов;</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ru-RU" sz="2800" b="0" i="0" u="none" strike="noStrike" kern="0" cap="none" spc="0" normalizeH="0" baseline="0" noProof="0" dirty="0">
                <a:ln>
                  <a:noFill/>
                </a:ln>
                <a:solidFill>
                  <a:prstClr val="white"/>
                </a:solidFill>
                <a:effectLst/>
                <a:uLnTx/>
                <a:uFillTx/>
                <a:latin typeface="Calibri"/>
                <a:ea typeface="+mn-ea"/>
                <a:cs typeface="+mn-cs"/>
              </a:rPr>
              <a:t>Условия набора – входная диагностика с целью выяснения готовности ребенка к обучению на углубленном уровне.</a:t>
            </a:r>
          </a:p>
        </p:txBody>
      </p:sp>
      <p:sp>
        <p:nvSpPr>
          <p:cNvPr id="9" name="Заголовок 1">
            <a:extLst>
              <a:ext uri="{FF2B5EF4-FFF2-40B4-BE49-F238E27FC236}">
                <a16:creationId xmlns:a16="http://schemas.microsoft.com/office/drawing/2014/main" xmlns="" id="{C5E94C8A-49D3-B524-1570-514E71F514C6}"/>
              </a:ext>
            </a:extLst>
          </p:cNvPr>
          <p:cNvSpPr>
            <a:spLocks noGrp="1"/>
          </p:cNvSpPr>
          <p:nvPr>
            <p:ph type="title"/>
          </p:nvPr>
        </p:nvSpPr>
        <p:spPr>
          <a:xfrm>
            <a:off x="404262" y="188640"/>
            <a:ext cx="9720000" cy="720000"/>
          </a:xfrm>
        </p:spPr>
        <p:txBody>
          <a:bodyPr/>
          <a:lstStyle/>
          <a:p>
            <a:pPr algn="ctr"/>
            <a:r>
              <a:rPr lang="ru-RU" b="1" dirty="0">
                <a:solidFill>
                  <a:srgbClr val="002060"/>
                </a:solidFill>
                <a:latin typeface="Myriad Pro" panose="020B0503030403020204" pitchFamily="34" charset="0"/>
                <a:cs typeface="Arial" panose="020B0604020202020204" pitchFamily="34" charset="0"/>
              </a:rPr>
              <a:t>Разноуровневые программы</a:t>
            </a:r>
          </a:p>
        </p:txBody>
      </p:sp>
      <p:sp>
        <p:nvSpPr>
          <p:cNvPr id="3" name="Стрелка: вправо 2">
            <a:extLst>
              <a:ext uri="{FF2B5EF4-FFF2-40B4-BE49-F238E27FC236}">
                <a16:creationId xmlns:a16="http://schemas.microsoft.com/office/drawing/2014/main" xmlns="" id="{694E92B6-9F22-56EB-A77C-A79D38A6B695}"/>
              </a:ext>
            </a:extLst>
          </p:cNvPr>
          <p:cNvSpPr/>
          <p:nvPr/>
        </p:nvSpPr>
        <p:spPr>
          <a:xfrm>
            <a:off x="4047424" y="353728"/>
            <a:ext cx="7740314" cy="4174958"/>
          </a:xfrm>
          <a:prstGeom prst="rightArrow">
            <a:avLst/>
          </a:prstGeom>
          <a:solidFill>
            <a:srgbClr val="1F497D">
              <a:lumMod val="20000"/>
              <a:lumOff val="8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prstClr val="black"/>
                </a:solidFill>
                <a:effectLst/>
                <a:uLnTx/>
                <a:uFillTx/>
                <a:latin typeface="Calibri"/>
                <a:ea typeface="+mn-ea"/>
                <a:cs typeface="+mn-cs"/>
              </a:rPr>
              <a:t>Предполагает использование организации материала, обеспечивающей доступ к сложным (возможно узкоспециализированным) разделам в рамках содержательно-тематического направления Программы. Также предполагает углубленное изучение содержания материала и доступ к около профессиональным и профессиональным знаниям в рамках содержательно-тематического направления Программы</a:t>
            </a:r>
          </a:p>
        </p:txBody>
      </p:sp>
    </p:spTree>
    <p:extLst>
      <p:ext uri="{BB962C8B-B14F-4D97-AF65-F5344CB8AC3E}">
        <p14:creationId xmlns:p14="http://schemas.microsoft.com/office/powerpoint/2010/main" val="32249069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Объект 5">
            <a:extLst>
              <a:ext uri="{FF2B5EF4-FFF2-40B4-BE49-F238E27FC236}">
                <a16:creationId xmlns:a16="http://schemas.microsoft.com/office/drawing/2014/main" xmlns="" id="{35A445CF-8669-1B47-A403-345E09296168}"/>
              </a:ext>
            </a:extLst>
          </p:cNvPr>
          <p:cNvSpPr txBox="1">
            <a:spLocks noGrp="1"/>
          </p:cNvSpPr>
          <p:nvPr>
            <p:ph idx="1"/>
          </p:nvPr>
        </p:nvSpPr>
        <p:spPr>
          <a:xfrm>
            <a:off x="587388" y="224644"/>
            <a:ext cx="10515600" cy="2471446"/>
          </a:xfrm>
          <a:prstGeom prst="rect">
            <a:avLst/>
          </a:prstGeom>
          <a:noFill/>
        </p:spPr>
        <p:txBody>
          <a:bodyPr wrap="square" rtlCol="0">
            <a:spAutoFit/>
          </a:bodyPr>
          <a:lstStyle/>
          <a:p>
            <a:pPr marL="0" indent="0" algn="ctr">
              <a:buNone/>
            </a:pPr>
            <a:r>
              <a:rPr lang="ru-RU" sz="3600" b="1" dirty="0">
                <a:latin typeface="Myriad Pro"/>
              </a:rPr>
              <a:t>Наши контакты:</a:t>
            </a:r>
          </a:p>
          <a:p>
            <a:pPr marL="0" indent="0" algn="ctr">
              <a:buNone/>
            </a:pPr>
            <a:r>
              <a:rPr lang="ru-RU" sz="3600" b="1" dirty="0">
                <a:latin typeface="Myriad Pro"/>
              </a:rPr>
              <a:t>т. 311 – 08 – 07 (доб. 1)</a:t>
            </a:r>
          </a:p>
          <a:p>
            <a:pPr marL="0" indent="0" algn="ctr">
              <a:buNone/>
            </a:pPr>
            <a:r>
              <a:rPr lang="ru-RU" sz="3600" b="1" dirty="0">
                <a:latin typeface="Myriad Pro"/>
              </a:rPr>
              <a:t>Электронная почта: </a:t>
            </a:r>
            <a:r>
              <a:rPr lang="en-US" sz="3600" b="1" dirty="0">
                <a:latin typeface="Myriad Pro"/>
              </a:rPr>
              <a:t>mocniso@yandex.ru</a:t>
            </a:r>
            <a:endParaRPr lang="ru-RU" sz="3600" b="1" dirty="0">
              <a:latin typeface="Myriad Pro"/>
            </a:endParaRPr>
          </a:p>
          <a:p>
            <a:pPr marL="0" indent="0" algn="ctr">
              <a:buNone/>
            </a:pPr>
            <a:r>
              <a:rPr lang="ru-RU" sz="3600" b="1" dirty="0">
                <a:latin typeface="Myriad Pro"/>
              </a:rPr>
              <a:t>Адрес: ул. Б. Хмельницкого, 51</a:t>
            </a:r>
          </a:p>
        </p:txBody>
      </p:sp>
      <p:pic>
        <p:nvPicPr>
          <p:cNvPr id="7" name="Рисунок 6">
            <a:extLst>
              <a:ext uri="{FF2B5EF4-FFF2-40B4-BE49-F238E27FC236}">
                <a16:creationId xmlns:a16="http://schemas.microsoft.com/office/drawing/2014/main" xmlns="" id="{D12AC011-9100-22D7-2B96-C9FC63F2428E}"/>
              </a:ext>
            </a:extLst>
          </p:cNvPr>
          <p:cNvPicPr>
            <a:picLocks noChangeAspect="1"/>
          </p:cNvPicPr>
          <p:nvPr/>
        </p:nvPicPr>
        <p:blipFill>
          <a:blip r:embed="rId3"/>
          <a:stretch>
            <a:fillRect/>
          </a:stretch>
        </p:blipFill>
        <p:spPr>
          <a:xfrm>
            <a:off x="587388" y="4659764"/>
            <a:ext cx="2052228" cy="2055496"/>
          </a:xfrm>
          <a:prstGeom prst="rect">
            <a:avLst/>
          </a:prstGeom>
        </p:spPr>
      </p:pic>
      <p:sp>
        <p:nvSpPr>
          <p:cNvPr id="8" name="TextBox 7">
            <a:extLst>
              <a:ext uri="{FF2B5EF4-FFF2-40B4-BE49-F238E27FC236}">
                <a16:creationId xmlns:a16="http://schemas.microsoft.com/office/drawing/2014/main" xmlns="" id="{A18CBAF7-DE14-82C5-FA34-FB147E49A5AC}"/>
              </a:ext>
            </a:extLst>
          </p:cNvPr>
          <p:cNvSpPr txBox="1"/>
          <p:nvPr/>
        </p:nvSpPr>
        <p:spPr>
          <a:xfrm>
            <a:off x="191344" y="3681028"/>
            <a:ext cx="5812200" cy="1089529"/>
          </a:xfrm>
          <a:prstGeom prst="rect">
            <a:avLst/>
          </a:prstGeom>
          <a:noFill/>
        </p:spPr>
        <p:txBody>
          <a:bodyPr wrap="square" rtlCol="0">
            <a:spAutoFit/>
          </a:bodyPr>
          <a:lstStyle/>
          <a:p>
            <a:pPr algn="ctr">
              <a:lnSpc>
                <a:spcPct val="90000"/>
              </a:lnSpc>
              <a:spcBef>
                <a:spcPts val="1000"/>
              </a:spcBef>
            </a:pPr>
            <a:r>
              <a:rPr lang="ru-RU" sz="2400" b="1" dirty="0">
                <a:latin typeface="Myriad Pro"/>
              </a:rPr>
              <a:t>Телеграмм канал для ответственных по работе в АИС «Навигатор ДОД НСО»</a:t>
            </a:r>
          </a:p>
        </p:txBody>
      </p:sp>
      <p:sp>
        <p:nvSpPr>
          <p:cNvPr id="9" name="TextBox 8">
            <a:extLst>
              <a:ext uri="{FF2B5EF4-FFF2-40B4-BE49-F238E27FC236}">
                <a16:creationId xmlns:a16="http://schemas.microsoft.com/office/drawing/2014/main" xmlns="" id="{C25A6B60-9D9A-52B5-B0AA-E7A9247E07B1}"/>
              </a:ext>
            </a:extLst>
          </p:cNvPr>
          <p:cNvSpPr txBox="1"/>
          <p:nvPr/>
        </p:nvSpPr>
        <p:spPr>
          <a:xfrm>
            <a:off x="3359696" y="2564904"/>
            <a:ext cx="5940660" cy="1508105"/>
          </a:xfrm>
          <a:prstGeom prst="rect">
            <a:avLst/>
          </a:prstGeom>
          <a:noFill/>
        </p:spPr>
        <p:txBody>
          <a:bodyPr wrap="square" rtlCol="0">
            <a:spAutoFit/>
          </a:bodyPr>
          <a:lstStyle/>
          <a:p>
            <a:r>
              <a:rPr lang="ru-RU" sz="3600" dirty="0">
                <a:latin typeface="Arial Black" panose="020B0A04020102020204" pitchFamily="34" charset="0"/>
              </a:rPr>
              <a:t>Официальный сайт: </a:t>
            </a:r>
            <a:r>
              <a:rPr lang="en-US" sz="3600" dirty="0">
                <a:latin typeface="Arial Black" panose="020B0A04020102020204" pitchFamily="34" charset="0"/>
                <a:hlinkClick r:id="rId4"/>
              </a:rPr>
              <a:t>https://niso54.ru/moc</a:t>
            </a:r>
            <a:endParaRPr lang="ru-RU" sz="3600" dirty="0">
              <a:latin typeface="Arial Black" panose="020B0A04020102020204" pitchFamily="34" charset="0"/>
            </a:endParaRPr>
          </a:p>
          <a:p>
            <a:endParaRPr lang="ru-RU" sz="2000" dirty="0"/>
          </a:p>
        </p:txBody>
      </p:sp>
      <p:pic>
        <p:nvPicPr>
          <p:cNvPr id="10" name="Picture 3" descr="C:\Users\Елена\Downloads\IMG_7929.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22393" b="69076" l="10000" r="90000"/>
                    </a14:imgEffect>
                  </a14:imgLayer>
                </a14:imgProps>
              </a:ext>
              <a:ext uri="{28A0092B-C50C-407E-A947-70E740481C1C}">
                <a14:useLocalDpi xmlns:a14="http://schemas.microsoft.com/office/drawing/2010/main" val="0"/>
              </a:ext>
            </a:extLst>
          </a:blip>
          <a:srcRect t="35705" b="25535"/>
          <a:stretch/>
        </p:blipFill>
        <p:spPr bwMode="auto">
          <a:xfrm>
            <a:off x="8365468" y="4073009"/>
            <a:ext cx="3672408" cy="30804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71964" y="4547047"/>
            <a:ext cx="3204356" cy="1569660"/>
          </a:xfrm>
          <a:prstGeom prst="rect">
            <a:avLst/>
          </a:prstGeom>
          <a:noFill/>
        </p:spPr>
        <p:txBody>
          <a:bodyPr wrap="square" rtlCol="0">
            <a:spAutoFit/>
          </a:bodyPr>
          <a:lstStyle/>
          <a:p>
            <a:pPr algn="ctr"/>
            <a:r>
              <a:rPr lang="ru-RU" sz="2400" b="1" dirty="0" smtClean="0">
                <a:latin typeface="Arial" panose="020B0604020202020204" pitchFamily="34" charset="0"/>
                <a:cs typeface="Arial" panose="020B0604020202020204" pitchFamily="34" charset="0"/>
              </a:rPr>
              <a:t>Телеграмм канал Центра воспитания и дополнительного образования </a:t>
            </a:r>
            <a:endParaRPr lang="ru-RU"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05405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xmlns="" id="{EDD08C5F-6D1E-4158-93D0-EA47CA017BAE}"/>
              </a:ext>
            </a:extLst>
          </p:cNvPr>
          <p:cNvSpPr txBox="1">
            <a:spLocks/>
          </p:cNvSpPr>
          <p:nvPr/>
        </p:nvSpPr>
        <p:spPr>
          <a:xfrm>
            <a:off x="6492044" y="1880828"/>
            <a:ext cx="5544616" cy="20162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sz="3600" b="1" i="0" u="none" strike="noStrike" kern="1200" cap="none" spc="0" normalizeH="0" baseline="0" noProof="0" dirty="0">
                <a:ln>
                  <a:noFill/>
                </a:ln>
                <a:solidFill>
                  <a:prstClr val="black"/>
                </a:solidFill>
                <a:effectLst/>
                <a:uLnTx/>
                <a:uFillTx/>
                <a:latin typeface="Myriad Pro" panose="020B0503030403020204" pitchFamily="34" charset="0"/>
                <a:ea typeface="+mj-ea"/>
                <a:cs typeface="Arial" panose="020B0604020202020204" pitchFamily="34" charset="0"/>
              </a:rPr>
              <a:t>«Разработка дополнительных общеобразовательных общеразвивающих программ»</a:t>
            </a:r>
          </a:p>
        </p:txBody>
      </p:sp>
      <p:sp>
        <p:nvSpPr>
          <p:cNvPr id="5" name="Заголовок 1">
            <a:extLst>
              <a:ext uri="{FF2B5EF4-FFF2-40B4-BE49-F238E27FC236}">
                <a16:creationId xmlns:a16="http://schemas.microsoft.com/office/drawing/2014/main" xmlns="" id="{528D9C07-FD85-41FC-90AD-23644229A551}"/>
              </a:ext>
            </a:extLst>
          </p:cNvPr>
          <p:cNvSpPr txBox="1">
            <a:spLocks/>
          </p:cNvSpPr>
          <p:nvPr/>
        </p:nvSpPr>
        <p:spPr>
          <a:xfrm>
            <a:off x="6348028" y="5589240"/>
            <a:ext cx="5508612" cy="765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Myriad Pro" panose="020B0503030403020204" pitchFamily="34" charset="0"/>
                <a:ea typeface="+mj-ea"/>
                <a:cs typeface="Arial" panose="020B0604020202020204" pitchFamily="34" charset="0"/>
              </a:rPr>
              <a:t>Щеглова А. С.</a:t>
            </a:r>
          </a:p>
          <a:p>
            <a:pPr marL="0" marR="0" lvl="0" indent="0" algn="r" defTabSz="914400" rtl="0" eaLnBrk="1" fontAlgn="auto" latinLnBrk="0" hangingPunct="1">
              <a:lnSpc>
                <a:spcPct val="90000"/>
              </a:lnSpc>
              <a:spcBef>
                <a:spcPct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Myriad Pro" panose="020B0503030403020204" pitchFamily="34" charset="0"/>
                <a:ea typeface="+mj-ea"/>
                <a:cs typeface="Arial" panose="020B0604020202020204" pitchFamily="34" charset="0"/>
              </a:rPr>
              <a:t>начальник отдела развития дополнительного образования детей</a:t>
            </a:r>
          </a:p>
        </p:txBody>
      </p:sp>
    </p:spTree>
    <p:extLst>
      <p:ext uri="{BB962C8B-B14F-4D97-AF65-F5344CB8AC3E}">
        <p14:creationId xmlns:p14="http://schemas.microsoft.com/office/powerpoint/2010/main" val="3730360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xmlns="" id="{E2B475D0-B01B-4906-BC64-412EC0B9BB14}"/>
              </a:ext>
            </a:extLst>
          </p:cNvPr>
          <p:cNvSpPr>
            <a:spLocks noGrp="1"/>
          </p:cNvSpPr>
          <p:nvPr>
            <p:ph type="title"/>
          </p:nvPr>
        </p:nvSpPr>
        <p:spPr>
          <a:xfrm>
            <a:off x="702094" y="476672"/>
            <a:ext cx="10260540" cy="720000"/>
          </a:xfrm>
        </p:spPr>
        <p:txBody>
          <a:bodyPr>
            <a:normAutofit fontScale="90000"/>
          </a:bodyPr>
          <a:lstStyle/>
          <a:p>
            <a:pPr algn="ctr"/>
            <a:r>
              <a:rPr lang="ru-RU" b="1" dirty="0">
                <a:latin typeface="Arial" panose="020B0604020202020204" pitchFamily="34" charset="0"/>
                <a:cs typeface="Arial" panose="020B0604020202020204" pitchFamily="34" charset="0"/>
              </a:rPr>
              <a:t>Центр воспитания и дополнительного образования</a:t>
            </a:r>
          </a:p>
        </p:txBody>
      </p:sp>
      <p:graphicFrame>
        <p:nvGraphicFramePr>
          <p:cNvPr id="2" name="Объект 1">
            <a:extLst>
              <a:ext uri="{FF2B5EF4-FFF2-40B4-BE49-F238E27FC236}">
                <a16:creationId xmlns:a16="http://schemas.microsoft.com/office/drawing/2014/main" xmlns="" id="{E7F69C47-7BF9-5AD8-A6B1-1241BD250B90}"/>
              </a:ext>
            </a:extLst>
          </p:cNvPr>
          <p:cNvGraphicFramePr>
            <a:graphicFrameLocks noGrp="1"/>
          </p:cNvGraphicFramePr>
          <p:nvPr>
            <p:ph idx="1"/>
            <p:extLst>
              <p:ext uri="{D42A27DB-BD31-4B8C-83A1-F6EECF244321}">
                <p14:modId xmlns:p14="http://schemas.microsoft.com/office/powerpoint/2010/main" val="875967081"/>
              </p:ext>
            </p:extLst>
          </p:nvPr>
        </p:nvGraphicFramePr>
        <p:xfrm>
          <a:off x="-1068796" y="1411231"/>
          <a:ext cx="9895314" cy="45581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xmlns="" id="{F67B7245-E42C-F576-B787-40CEE88DC00D}"/>
              </a:ext>
            </a:extLst>
          </p:cNvPr>
          <p:cNvSpPr txBox="1"/>
          <p:nvPr/>
        </p:nvSpPr>
        <p:spPr>
          <a:xfrm>
            <a:off x="7151440" y="1736812"/>
            <a:ext cx="5040560" cy="3046988"/>
          </a:xfrm>
          <a:prstGeom prst="rect">
            <a:avLst/>
          </a:prstGeom>
          <a:noFill/>
        </p:spPr>
        <p:txBody>
          <a:bodyPr wrap="square" rtlCol="0">
            <a:spAutoFit/>
          </a:bodyPr>
          <a:lstStyle/>
          <a:p>
            <a:pPr algn="ctr"/>
            <a:r>
              <a:rPr lang="ru-RU" sz="2400" b="1" dirty="0">
                <a:latin typeface="Arial" panose="020B0604020202020204" pitchFamily="34" charset="0"/>
                <a:cs typeface="Arial" panose="020B0604020202020204" pitchFamily="34" charset="0"/>
              </a:rPr>
              <a:t>Целью</a:t>
            </a:r>
            <a:r>
              <a:rPr lang="ru-RU" sz="2400" dirty="0">
                <a:latin typeface="Arial" panose="020B0604020202020204" pitchFamily="34" charset="0"/>
                <a:cs typeface="Arial" panose="020B0604020202020204" pitchFamily="34" charset="0"/>
              </a:rPr>
              <a:t> деятельности центра является методическое сопровождение реализации государственной политики в сфере воспитания и дополнительного образования в муниципальных образовательных  организациях</a:t>
            </a:r>
          </a:p>
        </p:txBody>
      </p:sp>
      <p:sp>
        <p:nvSpPr>
          <p:cNvPr id="8" name="TextBox 7">
            <a:extLst>
              <a:ext uri="{FF2B5EF4-FFF2-40B4-BE49-F238E27FC236}">
                <a16:creationId xmlns:a16="http://schemas.microsoft.com/office/drawing/2014/main" xmlns="" id="{86B6C94E-AD0E-6A61-8E7E-4DD499A12159}"/>
              </a:ext>
            </a:extLst>
          </p:cNvPr>
          <p:cNvSpPr txBox="1"/>
          <p:nvPr/>
        </p:nvSpPr>
        <p:spPr>
          <a:xfrm>
            <a:off x="129743" y="6079835"/>
            <a:ext cx="9361040" cy="646331"/>
          </a:xfrm>
          <a:prstGeom prst="rect">
            <a:avLst/>
          </a:prstGeom>
          <a:noFill/>
        </p:spPr>
        <p:txBody>
          <a:bodyPr wrap="square" rtlCol="0">
            <a:spAutoFit/>
          </a:bodyPr>
          <a:lstStyle/>
          <a:p>
            <a:r>
              <a:rPr lang="ru-RU" dirty="0">
                <a:latin typeface="Arial" panose="020B0604020202020204" pitchFamily="34" charset="0"/>
                <a:cs typeface="Arial" panose="020B0604020202020204" pitchFamily="34" charset="0"/>
              </a:rPr>
              <a:t>Мы находимся по адресу: ул. Б. Хмельницкого, 51.</a:t>
            </a:r>
          </a:p>
          <a:p>
            <a:r>
              <a:rPr lang="ru-RU" dirty="0">
                <a:latin typeface="Arial" panose="020B0604020202020204" pitchFamily="34" charset="0"/>
                <a:cs typeface="Arial" panose="020B0604020202020204" pitchFamily="34" charset="0"/>
              </a:rPr>
              <a:t>Наш телефон: 311-08-07</a:t>
            </a:r>
          </a:p>
        </p:txBody>
      </p:sp>
    </p:spTree>
    <p:extLst>
      <p:ext uri="{BB962C8B-B14F-4D97-AF65-F5344CB8AC3E}">
        <p14:creationId xmlns:p14="http://schemas.microsoft.com/office/powerpoint/2010/main" val="716761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xmlns="" id="{E2B475D0-B01B-4906-BC64-412EC0B9BB14}"/>
              </a:ext>
            </a:extLst>
          </p:cNvPr>
          <p:cNvSpPr>
            <a:spLocks noGrp="1"/>
          </p:cNvSpPr>
          <p:nvPr>
            <p:ph type="title"/>
          </p:nvPr>
        </p:nvSpPr>
        <p:spPr>
          <a:xfrm>
            <a:off x="767408" y="296652"/>
            <a:ext cx="9720000" cy="720000"/>
          </a:xfrm>
        </p:spPr>
        <p:txBody>
          <a:bodyPr/>
          <a:lstStyle/>
          <a:p>
            <a:pPr algn="ctr"/>
            <a:r>
              <a:rPr lang="ru-RU" b="1" dirty="0" smtClean="0">
                <a:solidFill>
                  <a:srgbClr val="002060"/>
                </a:solidFill>
                <a:latin typeface="Arial" panose="020B0604020202020204" pitchFamily="34" charset="0"/>
                <a:cs typeface="Arial" panose="020B0604020202020204" pitchFamily="34" charset="0"/>
              </a:rPr>
              <a:t>Направления деятельности МОЦ</a:t>
            </a:r>
            <a:endParaRPr lang="ru-RU" b="1" dirty="0">
              <a:solidFill>
                <a:srgbClr val="002060"/>
              </a:solidFill>
              <a:latin typeface="Arial" panose="020B0604020202020204" pitchFamily="34" charset="0"/>
              <a:cs typeface="Arial" panose="020B0604020202020204" pitchFamily="34" charset="0"/>
            </a:endParaRPr>
          </a:p>
        </p:txBody>
      </p:sp>
      <p:sp>
        <p:nvSpPr>
          <p:cNvPr id="5" name="Объект 6">
            <a:extLst>
              <a:ext uri="{FF2B5EF4-FFF2-40B4-BE49-F238E27FC236}">
                <a16:creationId xmlns:a16="http://schemas.microsoft.com/office/drawing/2014/main" xmlns="" id="{E44EC7C1-04D7-4E87-AB5A-5CE05D265BA4}"/>
              </a:ext>
            </a:extLst>
          </p:cNvPr>
          <p:cNvSpPr>
            <a:spLocks noGrp="1"/>
          </p:cNvSpPr>
          <p:nvPr>
            <p:ph idx="1"/>
          </p:nvPr>
        </p:nvSpPr>
        <p:spPr>
          <a:xfrm>
            <a:off x="263352" y="1376772"/>
            <a:ext cx="11485276" cy="5256584"/>
          </a:xfrm>
        </p:spPr>
        <p:txBody>
          <a:bodyPr>
            <a:normAutofit fontScale="47500" lnSpcReduction="20000"/>
          </a:bodyPr>
          <a:lstStyle/>
          <a:p>
            <a:pPr marL="342900" lvl="0" indent="-342900" algn="just">
              <a:lnSpc>
                <a:spcPct val="107000"/>
              </a:lnSpc>
              <a:spcAft>
                <a:spcPts val="0"/>
              </a:spcAft>
              <a:buFont typeface="Symbol" panose="05050102010706020507" pitchFamily="18" charset="2"/>
              <a:buChar char=""/>
            </a:pPr>
            <a:r>
              <a:rPr lang="ru-RU" sz="3600" kern="100" dirty="0">
                <a:latin typeface="Times New Roman" panose="02020603050405020304" pitchFamily="18" charset="0"/>
                <a:ea typeface="Calibri" panose="020F0502020204030204" pitchFamily="34" charset="0"/>
                <a:cs typeface="Times New Roman" panose="02020603050405020304" pitchFamily="18" charset="0"/>
              </a:rPr>
              <a:t>Оказание организационно-методической поддержки по реализации дополнительных общеобразовательных программ;</a:t>
            </a:r>
            <a:endParaRPr lang="ru-RU" sz="36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3600" kern="100" dirty="0">
                <a:latin typeface="Times New Roman" panose="02020603050405020304" pitchFamily="18" charset="0"/>
                <a:ea typeface="Calibri" panose="020F0502020204030204" pitchFamily="34" charset="0"/>
                <a:cs typeface="Times New Roman" panose="02020603050405020304" pitchFamily="18" charset="0"/>
              </a:rPr>
              <a:t>Осуществление организационно-методического сопровождения деятельности учреждений дополнительного образования;</a:t>
            </a:r>
            <a:endParaRPr lang="ru-RU" sz="36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3600" kern="100" dirty="0">
                <a:latin typeface="Times New Roman" panose="02020603050405020304" pitchFamily="18" charset="0"/>
                <a:ea typeface="Calibri" panose="020F0502020204030204" pitchFamily="34" charset="0"/>
                <a:cs typeface="Times New Roman" panose="02020603050405020304" pitchFamily="18" charset="0"/>
              </a:rPr>
              <a:t>Реализация мер по непрерывному развитию педагогических и управленческих кадров системы дополнительного образования детей, включая повышение квалификации и профессиональной переподготовки руководителей и педагогов организаций, реализующих программы дополнительного образования;</a:t>
            </a:r>
            <a:endParaRPr lang="ru-RU" sz="36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3600" kern="100" dirty="0">
                <a:latin typeface="Times New Roman" panose="02020603050405020304" pitchFamily="18" charset="0"/>
                <a:ea typeface="Calibri" panose="020F0502020204030204" pitchFamily="34" charset="0"/>
                <a:cs typeface="Times New Roman" panose="02020603050405020304" pitchFamily="18" charset="0"/>
              </a:rPr>
              <a:t>Анализ состояния материально-технического, программно-методического и кадрового потенциала в системе дополнительного образования;</a:t>
            </a:r>
            <a:endParaRPr lang="ru-RU" sz="36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3600" kern="100" dirty="0" smtClean="0">
                <a:latin typeface="Times New Roman" panose="02020603050405020304" pitchFamily="18" charset="0"/>
                <a:ea typeface="Calibri" panose="020F0502020204030204" pitchFamily="34" charset="0"/>
                <a:cs typeface="Times New Roman" panose="02020603050405020304" pitchFamily="18" charset="0"/>
              </a:rPr>
              <a:t>Содействие </a:t>
            </a:r>
            <a:r>
              <a:rPr lang="ru-RU" sz="3600" kern="100" dirty="0">
                <a:latin typeface="Times New Roman" panose="02020603050405020304" pitchFamily="18" charset="0"/>
                <a:ea typeface="Calibri" panose="020F0502020204030204" pitchFamily="34" charset="0"/>
                <a:cs typeface="Times New Roman" panose="02020603050405020304" pitchFamily="18" charset="0"/>
              </a:rPr>
              <a:t>вовлечению детей, находящихся в трудной жизненной ситуации, а также детей со статусом ОВЗ и инвалидностью в систему дополнительного образования;</a:t>
            </a:r>
            <a:endParaRPr lang="ru-RU" sz="36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3600" kern="100" dirty="0">
                <a:latin typeface="Times New Roman" panose="02020603050405020304" pitchFamily="18" charset="0"/>
                <a:ea typeface="Calibri" panose="020F0502020204030204" pitchFamily="34" charset="0"/>
                <a:cs typeface="Times New Roman" panose="02020603050405020304" pitchFamily="18" charset="0"/>
              </a:rPr>
              <a:t>Ведение системы персонифицированного учёта детей, обучающихся на программах дополнительного образования;</a:t>
            </a:r>
            <a:endParaRPr lang="ru-RU" sz="36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3600" kern="100" dirty="0">
                <a:latin typeface="Times New Roman" panose="02020603050405020304" pitchFamily="18" charset="0"/>
                <a:ea typeface="Calibri" panose="020F0502020204030204" pitchFamily="34" charset="0"/>
                <a:cs typeface="Times New Roman" panose="02020603050405020304" pitchFamily="18" charset="0"/>
              </a:rPr>
              <a:t>Ведение учёта услуг по реализации дополнительных общеобразовательных программ;</a:t>
            </a:r>
            <a:endParaRPr lang="ru-RU" sz="36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3600" kern="100" dirty="0">
                <a:latin typeface="Times New Roman" panose="02020603050405020304" pitchFamily="18" charset="0"/>
                <a:ea typeface="Calibri" panose="020F0502020204030204" pitchFamily="34" charset="0"/>
                <a:cs typeface="Times New Roman" panose="02020603050405020304" pitchFamily="18" charset="0"/>
              </a:rPr>
              <a:t>Осуществление информирования родительской общественности о возможностях и специфики дополнительного образования на территории города Новосибирска;</a:t>
            </a:r>
            <a:endParaRPr lang="ru-RU" sz="36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3600" kern="100" dirty="0">
                <a:latin typeface="Times New Roman" panose="02020603050405020304" pitchFamily="18" charset="0"/>
                <a:ea typeface="Calibri" panose="020F0502020204030204" pitchFamily="34" charset="0"/>
                <a:cs typeface="Times New Roman" panose="02020603050405020304" pitchFamily="18" charset="0"/>
              </a:rPr>
              <a:t>Стимулирование по использованию сетевой формы реализации программ дополнительного образования;</a:t>
            </a:r>
            <a:endParaRPr lang="ru-RU" sz="36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3600" kern="100" dirty="0">
                <a:latin typeface="Times New Roman" panose="02020603050405020304" pitchFamily="18" charset="0"/>
                <a:ea typeface="Calibri" panose="020F0502020204030204" pitchFamily="34" charset="0"/>
                <a:cs typeface="Times New Roman" panose="02020603050405020304" pitchFamily="18" charset="0"/>
              </a:rPr>
              <a:t>Выявление, диссеминация и внедрения лучших практик.</a:t>
            </a:r>
            <a:endParaRPr lang="ru-RU" sz="3600" kern="1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Myriad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3484245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xmlns="" id="{EDD08C5F-6D1E-4158-93D0-EA47CA017BAE}"/>
              </a:ext>
            </a:extLst>
          </p:cNvPr>
          <p:cNvSpPr txBox="1">
            <a:spLocks/>
          </p:cNvSpPr>
          <p:nvPr/>
        </p:nvSpPr>
        <p:spPr>
          <a:xfrm>
            <a:off x="6456040" y="1916832"/>
            <a:ext cx="5400600" cy="20162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3600" b="1" dirty="0">
                <a:latin typeface="Myriad Pro" panose="020B0503030403020204" pitchFamily="34" charset="0"/>
                <a:cs typeface="Arial" panose="020B0604020202020204" pitchFamily="34" charset="0"/>
              </a:rPr>
              <a:t>«Разработка дополнительных общеобразовательных общеразвивающих программ»</a:t>
            </a:r>
          </a:p>
        </p:txBody>
      </p:sp>
      <p:sp>
        <p:nvSpPr>
          <p:cNvPr id="5" name="Заголовок 1">
            <a:extLst>
              <a:ext uri="{FF2B5EF4-FFF2-40B4-BE49-F238E27FC236}">
                <a16:creationId xmlns:a16="http://schemas.microsoft.com/office/drawing/2014/main" xmlns="" id="{528D9C07-FD85-41FC-90AD-23644229A551}"/>
              </a:ext>
            </a:extLst>
          </p:cNvPr>
          <p:cNvSpPr txBox="1">
            <a:spLocks/>
          </p:cNvSpPr>
          <p:nvPr/>
        </p:nvSpPr>
        <p:spPr>
          <a:xfrm>
            <a:off x="6348028" y="5589240"/>
            <a:ext cx="5508612" cy="765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ru-RU" sz="2400" dirty="0">
                <a:latin typeface="Myriad Pro" panose="020B0503030403020204" pitchFamily="34" charset="0"/>
                <a:cs typeface="Arial" panose="020B0604020202020204" pitchFamily="34" charset="0"/>
              </a:rPr>
              <a:t>Щеглова А. С.</a:t>
            </a:r>
          </a:p>
          <a:p>
            <a:pPr algn="r"/>
            <a:r>
              <a:rPr lang="ru-RU" sz="2400" dirty="0">
                <a:latin typeface="Myriad Pro" panose="020B0503030403020204" pitchFamily="34" charset="0"/>
                <a:cs typeface="Arial" panose="020B0604020202020204" pitchFamily="34" charset="0"/>
              </a:rPr>
              <a:t>начальник отдела развития дополнительного образования детей</a:t>
            </a:r>
          </a:p>
        </p:txBody>
      </p:sp>
    </p:spTree>
    <p:extLst>
      <p:ext uri="{BB962C8B-B14F-4D97-AF65-F5344CB8AC3E}">
        <p14:creationId xmlns:p14="http://schemas.microsoft.com/office/powerpoint/2010/main" val="468287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xmlns="" id="{E2B475D0-B01B-4906-BC64-412EC0B9BB14}"/>
              </a:ext>
            </a:extLst>
          </p:cNvPr>
          <p:cNvSpPr>
            <a:spLocks noGrp="1"/>
          </p:cNvSpPr>
          <p:nvPr>
            <p:ph type="title"/>
          </p:nvPr>
        </p:nvSpPr>
        <p:spPr>
          <a:xfrm>
            <a:off x="1019436" y="321037"/>
            <a:ext cx="9720000" cy="720000"/>
          </a:xfrm>
        </p:spPr>
        <p:txBody>
          <a:bodyPr/>
          <a:lstStyle/>
          <a:p>
            <a:pPr algn="ctr"/>
            <a:r>
              <a:rPr lang="ru-RU" b="1" dirty="0">
                <a:solidFill>
                  <a:schemeClr val="accent1">
                    <a:lumMod val="50000"/>
                  </a:schemeClr>
                </a:solidFill>
                <a:latin typeface="Myriad Pro" panose="020B0503030403020204" pitchFamily="34" charset="0"/>
                <a:cs typeface="Arial" panose="020B0604020202020204" pitchFamily="34" charset="0"/>
              </a:rPr>
              <a:t>Дополнительное образование</a:t>
            </a:r>
          </a:p>
        </p:txBody>
      </p:sp>
      <p:sp>
        <p:nvSpPr>
          <p:cNvPr id="5" name="Объект 6">
            <a:extLst>
              <a:ext uri="{FF2B5EF4-FFF2-40B4-BE49-F238E27FC236}">
                <a16:creationId xmlns:a16="http://schemas.microsoft.com/office/drawing/2014/main" xmlns="" id="{E44EC7C1-04D7-4E87-AB5A-5CE05D265BA4}"/>
              </a:ext>
            </a:extLst>
          </p:cNvPr>
          <p:cNvSpPr>
            <a:spLocks noGrp="1"/>
          </p:cNvSpPr>
          <p:nvPr>
            <p:ph idx="1"/>
          </p:nvPr>
        </p:nvSpPr>
        <p:spPr>
          <a:xfrm>
            <a:off x="696000" y="1629000"/>
            <a:ext cx="10800000" cy="4547963"/>
          </a:xfrm>
        </p:spPr>
        <p:txBody>
          <a:bodyPr/>
          <a:lstStyle/>
          <a:p>
            <a:pPr marL="0" indent="0">
              <a:buNone/>
            </a:pPr>
            <a:r>
              <a:rPr lang="ru-RU" b="1" dirty="0">
                <a:solidFill>
                  <a:srgbClr val="C00000"/>
                </a:solidFill>
              </a:rPr>
              <a:t>вид образования</a:t>
            </a:r>
            <a:r>
              <a:rPr lang="ru-RU" dirty="0"/>
              <a:t>, который направлен на всестороннее удовлетворение образовательных потребностей человека в интеллектуальном, духовно-нравственном, физическом и (или) профессиональном совершенствовании и не сопровождается повышением уровня образования (ФЗ №273, гл.1 ст.2 п.14). </a:t>
            </a:r>
          </a:p>
          <a:p>
            <a:pPr marL="0" indent="0">
              <a:buNone/>
            </a:pPr>
            <a:r>
              <a:rPr lang="ru-RU" b="1" dirty="0">
                <a:solidFill>
                  <a:srgbClr val="C00000"/>
                </a:solidFill>
              </a:rPr>
              <a:t>Дополнительное образование </a:t>
            </a:r>
            <a:r>
              <a:rPr lang="ru-RU" dirty="0"/>
              <a:t>в российской образовательной системе обеспечивает непрерывность образования, осуществляется параллельно нормативному вектору - обучению по соответствующим образовательным программам, </a:t>
            </a:r>
            <a:r>
              <a:rPr lang="ru-RU" b="1" dirty="0">
                <a:solidFill>
                  <a:srgbClr val="C00000"/>
                </a:solidFill>
              </a:rPr>
              <a:t>не является уровнем образования и не имеет федеральных государственных образовательных стандартов.</a:t>
            </a:r>
            <a:endParaRPr lang="ru-RU" b="1" dirty="0">
              <a:solidFill>
                <a:srgbClr val="C00000"/>
              </a:solidFill>
              <a:latin typeface="Myriad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3111239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xmlns="" id="{E2B475D0-B01B-4906-BC64-412EC0B9BB14}"/>
              </a:ext>
            </a:extLst>
          </p:cNvPr>
          <p:cNvSpPr>
            <a:spLocks noGrp="1"/>
          </p:cNvSpPr>
          <p:nvPr>
            <p:ph type="title"/>
          </p:nvPr>
        </p:nvSpPr>
        <p:spPr>
          <a:xfrm>
            <a:off x="479376" y="512676"/>
            <a:ext cx="10296664" cy="720000"/>
          </a:xfrm>
        </p:spPr>
        <p:txBody>
          <a:bodyPr>
            <a:noAutofit/>
          </a:bodyPr>
          <a:lstStyle/>
          <a:p>
            <a:pPr algn="ctr"/>
            <a:r>
              <a:rPr lang="ru-RU" sz="2400" b="1" dirty="0">
                <a:solidFill>
                  <a:schemeClr val="accent1">
                    <a:lumMod val="50000"/>
                  </a:schemeClr>
                </a:solidFill>
                <a:latin typeface="Arial" panose="020B0604020202020204" pitchFamily="34" charset="0"/>
                <a:cs typeface="Arial" panose="020B0604020202020204" pitchFamily="34" charset="0"/>
              </a:rPr>
              <a:t>НОРМАТИВНО-ПРАВОВЫЕ ОСНОВАНИЯ ДЛЯ ПРОЕКТИРОВАНИЯ ДОПОЛНИТЕЛЬНЫХ ОБЩЕОБРАЗОВАТЕЛЬНЫХ </a:t>
            </a:r>
            <a:br>
              <a:rPr lang="ru-RU" sz="2400" b="1" dirty="0">
                <a:solidFill>
                  <a:schemeClr val="accent1">
                    <a:lumMod val="50000"/>
                  </a:schemeClr>
                </a:solidFill>
                <a:latin typeface="Arial" panose="020B0604020202020204" pitchFamily="34" charset="0"/>
                <a:cs typeface="Arial" panose="020B0604020202020204" pitchFamily="34" charset="0"/>
              </a:rPr>
            </a:br>
            <a:r>
              <a:rPr lang="ru-RU" sz="2400" b="1" dirty="0">
                <a:solidFill>
                  <a:schemeClr val="accent1">
                    <a:lumMod val="50000"/>
                  </a:schemeClr>
                </a:solidFill>
                <a:latin typeface="Arial" panose="020B0604020202020204" pitchFamily="34" charset="0"/>
                <a:cs typeface="Arial" panose="020B0604020202020204" pitchFamily="34" charset="0"/>
              </a:rPr>
              <a:t>ОБЩЕРАЗВИВАЮЩИХ ПРОГРАММ</a:t>
            </a:r>
          </a:p>
        </p:txBody>
      </p:sp>
      <p:sp>
        <p:nvSpPr>
          <p:cNvPr id="5" name="Объект 6">
            <a:extLst>
              <a:ext uri="{FF2B5EF4-FFF2-40B4-BE49-F238E27FC236}">
                <a16:creationId xmlns:a16="http://schemas.microsoft.com/office/drawing/2014/main" xmlns="" id="{E44EC7C1-04D7-4E87-AB5A-5CE05D265BA4}"/>
              </a:ext>
            </a:extLst>
          </p:cNvPr>
          <p:cNvSpPr>
            <a:spLocks noGrp="1"/>
          </p:cNvSpPr>
          <p:nvPr>
            <p:ph idx="1"/>
          </p:nvPr>
        </p:nvSpPr>
        <p:spPr>
          <a:xfrm>
            <a:off x="209346" y="1484784"/>
            <a:ext cx="11773308" cy="4547963"/>
          </a:xfrm>
        </p:spPr>
        <p:txBody>
          <a:bodyPr>
            <a:noAutofit/>
          </a:bodyPr>
          <a:lstStyle/>
          <a:p>
            <a:pPr marL="0" indent="0">
              <a:buNone/>
            </a:pPr>
            <a:r>
              <a:rPr lang="ru-RU" sz="1700" b="1" dirty="0">
                <a:solidFill>
                  <a:srgbClr val="C00000"/>
                </a:solidFill>
                <a:latin typeface="Myriad Pro" panose="020B0503030403020204" pitchFamily="34" charset="0"/>
                <a:cs typeface="Arial" panose="020B0604020202020204" pitchFamily="34" charset="0"/>
              </a:rPr>
              <a:t>1. Федеральный Закон от 29.12.2012г. № 273-ФЗ «Об образовании в Российской Федерации» (далее – ФЗ);</a:t>
            </a:r>
          </a:p>
          <a:p>
            <a:pPr marL="0" indent="0">
              <a:buNone/>
            </a:pPr>
            <a:r>
              <a:rPr lang="ru-RU" sz="1700" dirty="0">
                <a:latin typeface="Myriad Pro" panose="020B0503030403020204" pitchFamily="34" charset="0"/>
                <a:cs typeface="Arial" panose="020B0604020202020204" pitchFamily="34" charset="0"/>
              </a:rPr>
              <a:t>2. Федеральный закон РФ от 24.07.1998 № 124-ФЗ «Об основных гарантиях прав ребенка в Российской Федерации»;</a:t>
            </a:r>
          </a:p>
          <a:p>
            <a:pPr marL="0" indent="0">
              <a:buNone/>
            </a:pPr>
            <a:r>
              <a:rPr lang="ru-RU" sz="1700" b="1" dirty="0">
                <a:solidFill>
                  <a:srgbClr val="C00000"/>
                </a:solidFill>
                <a:latin typeface="Myriad Pro" panose="020B0503030403020204" pitchFamily="34" charset="0"/>
                <a:cs typeface="Arial" panose="020B0604020202020204" pitchFamily="34" charset="0"/>
              </a:rPr>
              <a:t>3. Федеральный закон от 30.04.2021 г. № 127-ФЗ «О внесении изменений в Федеральный закон «О физической культуре и спорте в Российской Федерации» и в Федеральный закон «Об образовании в Российской Федерации» (далее - ФЗ-127);</a:t>
            </a:r>
          </a:p>
          <a:p>
            <a:pPr marL="0" indent="0">
              <a:buNone/>
            </a:pPr>
            <a:r>
              <a:rPr lang="ru-RU" sz="1700" dirty="0">
                <a:latin typeface="Myriad Pro" panose="020B0503030403020204" pitchFamily="34" charset="0"/>
                <a:cs typeface="Arial" panose="020B0604020202020204" pitchFamily="34" charset="0"/>
              </a:rPr>
              <a:t>4. Стратегия развития воспитания в РФ на период до 2025 года (распоряжение Правительства РФ от 29 мая 2015 г. № 996-р);</a:t>
            </a:r>
          </a:p>
          <a:p>
            <a:pPr marL="0" indent="0">
              <a:buNone/>
            </a:pPr>
            <a:r>
              <a:rPr lang="ru-RU" sz="1700" b="1" dirty="0">
                <a:solidFill>
                  <a:srgbClr val="C00000"/>
                </a:solidFill>
                <a:latin typeface="Myriad Pro" panose="020B0503030403020204" pitchFamily="34" charset="0"/>
                <a:cs typeface="Arial" panose="020B0604020202020204" pitchFamily="34" charset="0"/>
              </a:rPr>
              <a:t>5. Концепция развития дополнительного образования детей до 2030 года (утв. Распоряжением правительства РФ от 31.03.2022 № 678) (далее - Концепция);</a:t>
            </a:r>
          </a:p>
          <a:p>
            <a:pPr marL="0" indent="0">
              <a:buNone/>
            </a:pPr>
            <a:r>
              <a:rPr lang="ru-RU" sz="1700" b="1" dirty="0">
                <a:solidFill>
                  <a:srgbClr val="C00000"/>
                </a:solidFill>
                <a:latin typeface="Myriad Pro" panose="020B0503030403020204" pitchFamily="34" charset="0"/>
                <a:cs typeface="Arial" panose="020B0604020202020204" pitchFamily="34" charset="0"/>
              </a:rPr>
              <a:t>6. Постановление Главного государственного санитарного врача РФ от 28.09.2020 N 28 "Об утверждении санитарных правил СП 2.4.3648-20 "Санитарно-эпидемиологические требования к организациям воспитания и обучения, отдыха и оздоровления детей и молодежи"; </a:t>
            </a:r>
          </a:p>
          <a:p>
            <a:pPr marL="0" indent="0">
              <a:buNone/>
            </a:pPr>
            <a:r>
              <a:rPr lang="ru-RU" sz="1700" dirty="0">
                <a:latin typeface="Myriad Pro" panose="020B0503030403020204" pitchFamily="34" charset="0"/>
                <a:cs typeface="Arial" panose="020B0604020202020204" pitchFamily="34" charset="0"/>
              </a:rPr>
              <a:t>7. Постановление Главного государственного санитарного врача РФ от 28.01.2021 № 2 «Об утверждении санитарных правил и норм СанПиН 1.2.3685-21 «Гигиенические нормативы и требования к обеспечению безопасности и (или) безвредности для человека факторов среды обитания»  (рзд.VI. Гигиенические нормативы по устройству, содержанию и режиму работы организаций воспитания и обучения, отдыха и оздоровления детей и молодежи»);</a:t>
            </a:r>
          </a:p>
        </p:txBody>
      </p:sp>
    </p:spTree>
    <p:extLst>
      <p:ext uri="{BB962C8B-B14F-4D97-AF65-F5344CB8AC3E}">
        <p14:creationId xmlns:p14="http://schemas.microsoft.com/office/powerpoint/2010/main" val="421083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Объект 6">
            <a:extLst>
              <a:ext uri="{FF2B5EF4-FFF2-40B4-BE49-F238E27FC236}">
                <a16:creationId xmlns:a16="http://schemas.microsoft.com/office/drawing/2014/main" xmlns="" id="{E44EC7C1-04D7-4E87-AB5A-5CE05D265BA4}"/>
              </a:ext>
            </a:extLst>
          </p:cNvPr>
          <p:cNvSpPr>
            <a:spLocks noGrp="1"/>
          </p:cNvSpPr>
          <p:nvPr>
            <p:ph idx="1"/>
          </p:nvPr>
        </p:nvSpPr>
        <p:spPr>
          <a:xfrm>
            <a:off x="281354" y="1700808"/>
            <a:ext cx="11629292" cy="4860540"/>
          </a:xfrm>
        </p:spPr>
        <p:txBody>
          <a:bodyPr>
            <a:normAutofit fontScale="925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Arial" panose="020B0604020202020204" pitchFamily="34" charset="0"/>
              </a:rPr>
              <a:t>8. Паспорт федерального проекта "Успех каждого ребенка" (утвержден на заседании проектного комитета по национальному проекту "Образование" 07 декабря 2018 г., протокол № 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1800" b="1" i="0" u="none" strike="noStrike" kern="1200" cap="none" spc="0" normalizeH="0" baseline="0" noProof="0" dirty="0">
                <a:ln>
                  <a:noFill/>
                </a:ln>
                <a:solidFill>
                  <a:srgbClr val="C00000"/>
                </a:solidFill>
                <a:effectLst/>
                <a:uLnTx/>
                <a:uFillTx/>
                <a:latin typeface="Myriad Pro" panose="020B0503030403020204" pitchFamily="34" charset="0"/>
                <a:ea typeface="+mn-ea"/>
                <a:cs typeface="Arial" panose="020B0604020202020204" pitchFamily="34" charset="0"/>
              </a:rPr>
              <a:t>9. Приказ Министерства просвещения Российской Федерации от 27.07.2022 г. № 629 «Об утверждении Порядка организации и осуществления образовательной деятельности по дополнительным общеобразовательным программам» (далее – Порядок);</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1800" b="1" i="0" u="none" strike="noStrike" kern="1200" cap="none" spc="0" normalizeH="0" baseline="0" noProof="0" dirty="0">
                <a:ln>
                  <a:noFill/>
                </a:ln>
                <a:solidFill>
                  <a:srgbClr val="C00000"/>
                </a:solidFill>
                <a:effectLst/>
                <a:uLnTx/>
                <a:uFillTx/>
                <a:latin typeface="Myriad Pro" panose="020B0503030403020204" pitchFamily="34" charset="0"/>
                <a:ea typeface="+mn-ea"/>
                <a:cs typeface="Arial" panose="020B0604020202020204" pitchFamily="34" charset="0"/>
              </a:rPr>
              <a:t>10. Приказ Министерства просвещения Российской Федерации от 03.09.2019 № 467 «Об утверждении Целевой модели развития региональных систем дополнительного образования детей» (далее- Целевая модель);</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Arial" panose="020B0604020202020204" pitchFamily="34" charset="0"/>
              </a:rPr>
              <a:t>11. Приказ Министерства образования и науки Российской Федерации от 23.08.2017 г. № 816 «Об утверждении Порядка применения организациями, осуществляющими образовательную деятельность, электронного обучения, дистанционных образовательных технологий при реализации образовательных программ»;</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Arial" panose="020B0604020202020204" pitchFamily="34" charset="0"/>
              </a:rPr>
              <a:t>12. Приказ министерства образования и науки Российской Федерации и министерства просвещения Российской Федерации от 5.08.2020 г. № 882/391 «Об организации и осуществлении образовательной деятельности по сетевой форме реализации образовательных программ»;</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1800" b="1" i="0" u="none" strike="noStrike" kern="1200" cap="none" spc="0" normalizeH="0" baseline="0" noProof="0" dirty="0">
                <a:ln>
                  <a:noFill/>
                </a:ln>
                <a:solidFill>
                  <a:srgbClr val="C00000"/>
                </a:solidFill>
                <a:effectLst/>
                <a:uLnTx/>
                <a:uFillTx/>
                <a:latin typeface="Myriad Pro" panose="020B0503030403020204" pitchFamily="34" charset="0"/>
                <a:ea typeface="+mn-ea"/>
                <a:cs typeface="Arial" panose="020B0604020202020204" pitchFamily="34" charset="0"/>
              </a:rPr>
              <a:t>13. Приказ Министерства труда и социальной защиты Российской Федерации от 22.09.2021 № 652н «Об утверждении профессионального стандарта "Педагог дополнительного образования детей и взрослых»</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Arial" panose="020B0604020202020204" pitchFamily="34" charset="0"/>
              </a:rPr>
              <a:t>14. Приказ Министерства просвещения Российской Федерации от 13.03.2019 № 114 «Об утверждении показателей, характеризующих общие критерии оценки качества условий осуществления образовательной деятельности организациями, осуществляющими образовательную деятельность по основным общеобразовательным программам, образовательным программам среднего профессионального образования, основным программам профессионального обучения, дополнительным общеобразовательным программам».</a:t>
            </a:r>
          </a:p>
          <a:p>
            <a:pPr marL="0" indent="0">
              <a:buNone/>
            </a:pPr>
            <a:endParaRPr lang="ru-RU" sz="2400" dirty="0">
              <a:latin typeface="Myriad Pro" panose="020B0503030403020204" pitchFamily="34" charset="0"/>
              <a:cs typeface="Arial" panose="020B0604020202020204" pitchFamily="34" charset="0"/>
            </a:endParaRPr>
          </a:p>
        </p:txBody>
      </p:sp>
      <p:sp>
        <p:nvSpPr>
          <p:cNvPr id="3" name="Заголовок 1">
            <a:extLst>
              <a:ext uri="{FF2B5EF4-FFF2-40B4-BE49-F238E27FC236}">
                <a16:creationId xmlns:a16="http://schemas.microsoft.com/office/drawing/2014/main" xmlns="" id="{B59531A2-9C20-6725-A6AD-5B82F7A0DADD}"/>
              </a:ext>
            </a:extLst>
          </p:cNvPr>
          <p:cNvSpPr txBox="1">
            <a:spLocks/>
          </p:cNvSpPr>
          <p:nvPr/>
        </p:nvSpPr>
        <p:spPr>
          <a:xfrm>
            <a:off x="479376" y="512676"/>
            <a:ext cx="10296664" cy="72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b="1" dirty="0">
                <a:solidFill>
                  <a:schemeClr val="accent1">
                    <a:lumMod val="50000"/>
                  </a:schemeClr>
                </a:solidFill>
                <a:latin typeface="Arial" panose="020B0604020202020204" pitchFamily="34" charset="0"/>
                <a:cs typeface="Arial" panose="020B0604020202020204" pitchFamily="34" charset="0"/>
              </a:rPr>
              <a:t>НОРМАТИВНО-ПРАВОВЫЕ ОСНОВАНИЯ ДЛЯ ПРОЕКТИРОВАНИЯ ДОПОЛНИТЕЛЬНЫХ ОБЩЕОБРАЗОВАТЕЛЬНЫХ </a:t>
            </a:r>
            <a:br>
              <a:rPr lang="ru-RU" sz="2400" b="1" dirty="0">
                <a:solidFill>
                  <a:schemeClr val="accent1">
                    <a:lumMod val="50000"/>
                  </a:schemeClr>
                </a:solidFill>
                <a:latin typeface="Arial" panose="020B0604020202020204" pitchFamily="34" charset="0"/>
                <a:cs typeface="Arial" panose="020B0604020202020204" pitchFamily="34" charset="0"/>
              </a:rPr>
            </a:br>
            <a:r>
              <a:rPr lang="ru-RU" sz="2400" b="1" dirty="0">
                <a:solidFill>
                  <a:schemeClr val="accent1">
                    <a:lumMod val="50000"/>
                  </a:schemeClr>
                </a:solidFill>
                <a:latin typeface="Arial" panose="020B0604020202020204" pitchFamily="34" charset="0"/>
                <a:cs typeface="Arial" panose="020B0604020202020204" pitchFamily="34" charset="0"/>
              </a:rPr>
              <a:t>ОБЩЕРАЗВИВАЮЩИХ ПРОГРАММ</a:t>
            </a:r>
          </a:p>
        </p:txBody>
      </p:sp>
    </p:spTree>
    <p:extLst>
      <p:ext uri="{BB962C8B-B14F-4D97-AF65-F5344CB8AC3E}">
        <p14:creationId xmlns:p14="http://schemas.microsoft.com/office/powerpoint/2010/main" val="1340640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xmlns="" id="{E2B475D0-B01B-4906-BC64-412EC0B9BB14}"/>
              </a:ext>
            </a:extLst>
          </p:cNvPr>
          <p:cNvSpPr>
            <a:spLocks noGrp="1"/>
          </p:cNvSpPr>
          <p:nvPr>
            <p:ph type="title"/>
          </p:nvPr>
        </p:nvSpPr>
        <p:spPr>
          <a:xfrm>
            <a:off x="1019436" y="321037"/>
            <a:ext cx="9720000" cy="720000"/>
          </a:xfrm>
        </p:spPr>
        <p:txBody>
          <a:bodyPr>
            <a:normAutofit/>
          </a:bodyPr>
          <a:lstStyle/>
          <a:p>
            <a:pPr algn="ctr"/>
            <a:r>
              <a:rPr lang="ru-RU" sz="3200" b="1" dirty="0">
                <a:solidFill>
                  <a:schemeClr val="accent1">
                    <a:lumMod val="50000"/>
                  </a:schemeClr>
                </a:solidFill>
                <a:latin typeface="Myriad Pro" panose="020B0503030403020204" pitchFamily="34" charset="0"/>
                <a:cs typeface="Arial" panose="020B0604020202020204" pitchFamily="34" charset="0"/>
              </a:rPr>
              <a:t>Методические</a:t>
            </a:r>
            <a:r>
              <a:rPr lang="ru-RU" sz="4000" b="1" dirty="0">
                <a:solidFill>
                  <a:schemeClr val="accent1">
                    <a:lumMod val="50000"/>
                  </a:schemeClr>
                </a:solidFill>
                <a:latin typeface="Myriad Pro" panose="020B0503030403020204" pitchFamily="34" charset="0"/>
                <a:cs typeface="Arial" panose="020B0604020202020204" pitchFamily="34" charset="0"/>
              </a:rPr>
              <a:t> </a:t>
            </a:r>
            <a:r>
              <a:rPr lang="ru-RU" sz="3200" b="1" dirty="0">
                <a:solidFill>
                  <a:schemeClr val="accent1">
                    <a:lumMod val="50000"/>
                  </a:schemeClr>
                </a:solidFill>
                <a:latin typeface="Myriad Pro" panose="020B0503030403020204" pitchFamily="34" charset="0"/>
                <a:cs typeface="Arial" panose="020B0604020202020204" pitchFamily="34" charset="0"/>
              </a:rPr>
              <a:t>рекомендации</a:t>
            </a:r>
            <a:endParaRPr lang="ru-RU" sz="4000" b="1" dirty="0">
              <a:solidFill>
                <a:schemeClr val="accent1">
                  <a:lumMod val="50000"/>
                </a:schemeClr>
              </a:solidFill>
              <a:latin typeface="Myriad Pro" panose="020B0503030403020204" pitchFamily="34" charset="0"/>
              <a:cs typeface="Arial" panose="020B0604020202020204" pitchFamily="34" charset="0"/>
            </a:endParaRPr>
          </a:p>
        </p:txBody>
      </p:sp>
      <p:sp>
        <p:nvSpPr>
          <p:cNvPr id="5" name="Объект 6">
            <a:extLst>
              <a:ext uri="{FF2B5EF4-FFF2-40B4-BE49-F238E27FC236}">
                <a16:creationId xmlns:a16="http://schemas.microsoft.com/office/drawing/2014/main" xmlns="" id="{E44EC7C1-04D7-4E87-AB5A-5CE05D265BA4}"/>
              </a:ext>
            </a:extLst>
          </p:cNvPr>
          <p:cNvSpPr>
            <a:spLocks noGrp="1"/>
          </p:cNvSpPr>
          <p:nvPr>
            <p:ph idx="1"/>
          </p:nvPr>
        </p:nvSpPr>
        <p:spPr>
          <a:xfrm>
            <a:off x="696000" y="1155018"/>
            <a:ext cx="10800000" cy="4547963"/>
          </a:xfrm>
        </p:spPr>
        <p:txBody>
          <a:bodyPr>
            <a:noAutofit/>
          </a:bodyPr>
          <a:lstStyle/>
          <a:p>
            <a:pPr marL="0" indent="450850">
              <a:buAutoNum type="arabicPeriod"/>
            </a:pPr>
            <a:r>
              <a:rPr lang="ru-RU" sz="1500" dirty="0">
                <a:latin typeface="Arial" panose="020B0604020202020204" pitchFamily="34" charset="0"/>
                <a:cs typeface="Arial" panose="020B0604020202020204" pitchFamily="34" charset="0"/>
              </a:rPr>
              <a:t>Методические рекомендации по проектированию дополнительных общеразвивающих программ (включая разноуровневые программы) (разработанные Минобрнауки России совместно с ГАОУ ВО «Московский государственный педагогический университет», ФГАУ «Федеральный институт развития образования», АНО ДПО «Открытое образование», 2015 г.) (Письмо Министерства образования и науки РФ от 18.11.2015 № 09-3242); </a:t>
            </a:r>
          </a:p>
          <a:p>
            <a:pPr marL="0" indent="450850">
              <a:buAutoNum type="arabicPeriod"/>
            </a:pPr>
            <a:r>
              <a:rPr lang="ru-RU" sz="1500" dirty="0">
                <a:latin typeface="Arial" panose="020B0604020202020204" pitchFamily="34" charset="0"/>
                <a:cs typeface="Arial" panose="020B0604020202020204" pitchFamily="34" charset="0"/>
              </a:rPr>
              <a:t>Методические рекомендации по реализации адаптированных дополнительных общеобразовательных программ, способствующих социально-психологической реабилитации, профессиональному самоопределению детей с ограниченными возможностями здоровья, включая детей-инвалидов, с учетом их особых образовательных потребностей. (Письмо Министерства образования и науки РФ № ВК-641/09 от 26.03.2016);</a:t>
            </a:r>
          </a:p>
          <a:p>
            <a:pPr marL="0" indent="450850">
              <a:buAutoNum type="arabicPeriod"/>
            </a:pPr>
            <a:r>
              <a:rPr lang="ru-RU" sz="1500" dirty="0">
                <a:latin typeface="Arial" panose="020B0604020202020204" pitchFamily="34" charset="0"/>
                <a:cs typeface="Arial" panose="020B0604020202020204" pitchFamily="34" charset="0"/>
              </a:rPr>
              <a:t>Примерная рабочая программа воспитания для общеобразовательных организаций, разработанная Институтом изучения семьи, детства и воспитания РАО по заданию Министерства просвещения РФ, одобрена на заседании Федерального учебно-методического объединения по общему образованию 23 июня 2022 года </a:t>
            </a:r>
            <a:r>
              <a:rPr lang="ru-RU" sz="1500" dirty="0">
                <a:latin typeface="Arial" panose="020B0604020202020204" pitchFamily="34" charset="0"/>
                <a:cs typeface="Arial" panose="020B0604020202020204" pitchFamily="34" charset="0"/>
                <a:hlinkClick r:id="rId3"/>
              </a:rPr>
              <a:t>https://институтвоспитания.рф/programmy-vospitaniya/</a:t>
            </a:r>
            <a:endParaRPr lang="ru-RU" sz="1500" dirty="0">
              <a:latin typeface="Arial" panose="020B0604020202020204" pitchFamily="34" charset="0"/>
              <a:cs typeface="Arial" panose="020B0604020202020204" pitchFamily="34" charset="0"/>
            </a:endParaRPr>
          </a:p>
          <a:p>
            <a:pPr marL="0" indent="450850">
              <a:buAutoNum type="arabicPeriod"/>
            </a:pPr>
            <a:r>
              <a:rPr lang="ru-RU" sz="1500" dirty="0">
                <a:latin typeface="Arial" panose="020B0604020202020204" pitchFamily="34" charset="0"/>
                <a:cs typeface="Arial" panose="020B0604020202020204" pitchFamily="34" charset="0"/>
              </a:rPr>
              <a:t>Примерная программа воспитания для дошкольных образовательных организаций и методические рекомендации к ней разработаны Институтом изучения детства, семьи и воспитания РАО по заданию Министерства просвещения РФ. 1 июля 2021 года программа была утверждена на заседании Федерального учебно-методического объединения по общему образованию (</a:t>
            </a:r>
            <a:r>
              <a:rPr lang="ru-RU" sz="1500" dirty="0">
                <a:latin typeface="Arial" panose="020B0604020202020204" pitchFamily="34" charset="0"/>
                <a:cs typeface="Arial" panose="020B0604020202020204" pitchFamily="34" charset="0"/>
                <a:hlinkClick r:id="rId4"/>
              </a:rPr>
              <a:t>https://институтвоспитания.рф/programmyvospitaniya/</a:t>
            </a:r>
            <a:r>
              <a:rPr lang="ru-RU" sz="1500" dirty="0">
                <a:latin typeface="Arial" panose="020B0604020202020204" pitchFamily="34" charset="0"/>
                <a:cs typeface="Arial" panose="020B0604020202020204" pitchFamily="34" charset="0"/>
              </a:rPr>
              <a:t>).</a:t>
            </a:r>
          </a:p>
          <a:p>
            <a:pPr marL="0" indent="450850">
              <a:buAutoNum type="arabicPeriod"/>
            </a:pPr>
            <a:r>
              <a:rPr lang="ru-RU" sz="1500" dirty="0">
                <a:latin typeface="Arial" panose="020B0604020202020204" pitchFamily="34" charset="0"/>
                <a:cs typeface="Arial" panose="020B0604020202020204" pitchFamily="34" charset="0"/>
              </a:rPr>
              <a:t>Приоритетные направления по обновлению содержания и технологий ДОД по всем направленностям (Рекомендованы экспертным советом министерства просвещения РФ по вопросам ДО детей и взрослых, воспитания и детского отдыха)</a:t>
            </a:r>
          </a:p>
          <a:p>
            <a:pPr marL="0" indent="450850">
              <a:buAutoNum type="arabicPeriod"/>
            </a:pPr>
            <a:r>
              <a:rPr lang="ru-RU" sz="1500" b="1" dirty="0">
                <a:solidFill>
                  <a:srgbClr val="C00000"/>
                </a:solidFill>
                <a:latin typeface="Arial" panose="020B0604020202020204" pitchFamily="34" charset="0"/>
                <a:cs typeface="Arial" panose="020B0604020202020204" pitchFamily="34" charset="0"/>
              </a:rPr>
              <a:t>Методические рекомендации по разработке и реализации дополнительных общеобразовательных общеразвивающих программ (включая разноуровневые и модульные) (разработанные ГАУ ДО НСО «Областной центра развития творчества детей и юношества» Региональный модельный центр.</a:t>
            </a:r>
          </a:p>
        </p:txBody>
      </p:sp>
    </p:spTree>
    <p:extLst>
      <p:ext uri="{BB962C8B-B14F-4D97-AF65-F5344CB8AC3E}">
        <p14:creationId xmlns:p14="http://schemas.microsoft.com/office/powerpoint/2010/main" val="155192878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TotalTime>
  <Words>1702</Words>
  <Application>Microsoft Office PowerPoint</Application>
  <PresentationFormat>Широкоэкранный</PresentationFormat>
  <Paragraphs>188</Paragraphs>
  <Slides>23</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23</vt:i4>
      </vt:variant>
    </vt:vector>
  </HeadingPairs>
  <TitlesOfParts>
    <vt:vector size="32" baseType="lpstr">
      <vt:lpstr>Arial</vt:lpstr>
      <vt:lpstr>Arial Black</vt:lpstr>
      <vt:lpstr>Calibri</vt:lpstr>
      <vt:lpstr>Calibri Light</vt:lpstr>
      <vt:lpstr>Myriad Pro</vt:lpstr>
      <vt:lpstr>Symbol</vt:lpstr>
      <vt:lpstr>Times New Roman</vt:lpstr>
      <vt:lpstr>Wingdings</vt:lpstr>
      <vt:lpstr>Тема Office</vt:lpstr>
      <vt:lpstr>Презентация PowerPoint</vt:lpstr>
      <vt:lpstr>Презентация PowerPoint</vt:lpstr>
      <vt:lpstr>Центр воспитания и дополнительного образования</vt:lpstr>
      <vt:lpstr>Направления деятельности МОЦ</vt:lpstr>
      <vt:lpstr>Презентация PowerPoint</vt:lpstr>
      <vt:lpstr>Дополнительное образование</vt:lpstr>
      <vt:lpstr>НОРМАТИВНО-ПРАВОВЫЕ ОСНОВАНИЯ ДЛЯ ПРОЕКТИРОВАНИЯ ДОПОЛНИТЕЛЬНЫХ ОБЩЕОБРАЗОВАТЕЛЬНЫХ  ОБЩЕРАЗВИВАЮЩИХ ПРОГРАММ</vt:lpstr>
      <vt:lpstr>Презентация PowerPoint</vt:lpstr>
      <vt:lpstr>Методические рекомендации</vt:lpstr>
      <vt:lpstr>Дополнительные общеобразовательные программы</vt:lpstr>
      <vt:lpstr>Дополнительные общеобразовательные программы</vt:lpstr>
      <vt:lpstr>Проектирование и реализация дополнительных общеобразовательных общеразвивающих программ должны строиться на следующих основаниях: </vt:lpstr>
      <vt:lpstr>Структура дополнительной общеобразовательной общеразвивающей программы</vt:lpstr>
      <vt:lpstr>Титульный лист</vt:lpstr>
      <vt:lpstr>Раздел 1. Комплекс основных характеристик программы </vt:lpstr>
      <vt:lpstr>Учебный план</vt:lpstr>
      <vt:lpstr>Раздел 2. Комплекс организационно-педагогических условий</vt:lpstr>
      <vt:lpstr>Календарный учебный график </vt:lpstr>
      <vt:lpstr>Раздел 2. Комплекс организационно-педагогических условий</vt:lpstr>
      <vt:lpstr>Разноуровневые программы</vt:lpstr>
      <vt:lpstr>Разноуровневые программы</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20</cp:revision>
  <dcterms:created xsi:type="dcterms:W3CDTF">2022-02-10T09:33:50Z</dcterms:created>
  <dcterms:modified xsi:type="dcterms:W3CDTF">2023-04-28T03:46:47Z</dcterms:modified>
</cp:coreProperties>
</file>