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5" r:id="rId5"/>
    <p:sldId id="258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05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B55B6-EAB2-4A01-B12A-FD39FF4C3D50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D336A-0085-4FD7-9BB7-6525090491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49237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B55B6-EAB2-4A01-B12A-FD39FF4C3D50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D336A-0085-4FD7-9BB7-6525090491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24346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B55B6-EAB2-4A01-B12A-FD39FF4C3D50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D336A-0085-4FD7-9BB7-6525090491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45463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B55B6-EAB2-4A01-B12A-FD39FF4C3D50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D336A-0085-4FD7-9BB7-6525090491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89685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B55B6-EAB2-4A01-B12A-FD39FF4C3D50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D336A-0085-4FD7-9BB7-6525090491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58352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B55B6-EAB2-4A01-B12A-FD39FF4C3D50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D336A-0085-4FD7-9BB7-6525090491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78249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B55B6-EAB2-4A01-B12A-FD39FF4C3D50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D336A-0085-4FD7-9BB7-6525090491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66754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B55B6-EAB2-4A01-B12A-FD39FF4C3D50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D336A-0085-4FD7-9BB7-6525090491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2359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B55B6-EAB2-4A01-B12A-FD39FF4C3D50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D336A-0085-4FD7-9BB7-6525090491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98979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B55B6-EAB2-4A01-B12A-FD39FF4C3D50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D336A-0085-4FD7-9BB7-6525090491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20491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B55B6-EAB2-4A01-B12A-FD39FF4C3D50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D336A-0085-4FD7-9BB7-6525090491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40688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7B55B6-EAB2-4A01-B12A-FD39FF4C3D50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4D336A-0085-4FD7-9BB7-6525090491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49724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69" y="0"/>
            <a:ext cx="9138462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115616" y="692696"/>
            <a:ext cx="8247066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Использование </a:t>
            </a:r>
          </a:p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интерактивных игр</a:t>
            </a:r>
          </a:p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в </a:t>
            </a:r>
            <a:r>
              <a:rPr lang="ru-RU" sz="4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физкультурно</a:t>
            </a:r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- оздоровительной </a:t>
            </a:r>
          </a:p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работе с детьми </a:t>
            </a:r>
          </a:p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дошкольного возраста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149080"/>
            <a:ext cx="3865612" cy="2164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87360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69" y="0"/>
            <a:ext cx="9138462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264702" y="332656"/>
            <a:ext cx="646246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спортивный блок «Морской темп»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вошли шесть игр: «Лабиринт», «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Мемори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Крабики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«Морская кухня», «Переправа» и «Путь к морю».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94926" y="2276872"/>
            <a:ext cx="6732240" cy="3990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35845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69" y="0"/>
            <a:ext cx="9138462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835696" y="1009734"/>
            <a:ext cx="705678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«Чтобы сделать ребенка умным и радостным, сделайте его крепким и здоровым: пусть он работает, действует, бегает, кричит, пусть он находится в постоянном движении» </a:t>
            </a:r>
          </a:p>
          <a:p>
            <a:pPr algn="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Жан Жак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Руссо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3623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69" y="0"/>
            <a:ext cx="9138462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691680" y="1196752"/>
            <a:ext cx="727280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«Интерактивность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пришло к нам из латинского языка от слова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interactio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что подразумевает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«взаимный, между» и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действие. 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есть взаимодействовать друг с другом.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4383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38" y="-1014"/>
            <a:ext cx="9138462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95736" y="1124744"/>
            <a:ext cx="6246440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</a:p>
          <a:p>
            <a:pPr algn="just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в ДОУ здоровое сберегающее образовательное пространство, обеспечивающее физическое (укрепление мелких и крупных мышц и их подвижность, развитие координации движений), психическое и разностороннее развитие ребенка, формирование у него творческих способностей, приобщение к ценностям здорового образа жизни с использованием интерактивных спортивных игр на занятии и в повседневной жизни.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495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69" y="0"/>
            <a:ext cx="9138462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619672" y="260648"/>
            <a:ext cx="741682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ИФК: </a:t>
            </a:r>
          </a:p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Оздоровительная: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азвитие и укрепление костной, мышечной, сердечно-сосудистой, дыхательной, нервной системы, внутренних органов: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движений,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 гиподинамии,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двигательной активности,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коммуникативных навыков,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быстроты реакции, игровой ловкости,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зрительного внимания, памяти, логического мышления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Образовательная: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навыков выполнения основных движений и владения спортивным инвентарем, освоение знаний о своем организме и здоровье, изучение правил спортивных игр.</a:t>
            </a:r>
          </a:p>
          <a:p>
            <a:pPr lvl="0"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Воспитательная: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оспитывать командный дух, выработку у детей привычки к ежедневным занятиям физическими упражнениями, как потребности в физическом совершенстве; сформировать культурно-гигиенические навыки.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9330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939" y="22718"/>
            <a:ext cx="9138462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907704" y="908720"/>
            <a:ext cx="676875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Преимущества ИФК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Максимальное вовлечение детей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Инклюзивное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пространства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Многообразие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использования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большими группами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рейтинга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Позволяет снизить выгорание педагогов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мозга в движении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8064" y="4149080"/>
            <a:ext cx="2852936" cy="285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2594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69" y="0"/>
            <a:ext cx="9138462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907704" y="548680"/>
            <a:ext cx="712879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Состоит из трех 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блогов:</a:t>
            </a:r>
          </a:p>
          <a:p>
            <a:pPr algn="ctr"/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БЛОГ  «Африканский забег» </a:t>
            </a:r>
            <a:endParaRPr lang="ru-RU" sz="28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скорости, ловкости, элементарного навыка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счета.</a:t>
            </a:r>
          </a:p>
          <a:p>
            <a:pPr lvl="0"/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БЛОГ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«Звездный стадион» </a:t>
            </a:r>
            <a:endParaRPr lang="ru-RU" sz="28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команде, знакомство с видами спорта, развитие навыка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счета.</a:t>
            </a:r>
          </a:p>
          <a:p>
            <a:pPr lvl="0"/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БЛОГ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«Морской темп» </a:t>
            </a:r>
            <a:endParaRPr lang="ru-RU" sz="28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мелкой моторики, чувства ритма, речи и воображения. </a:t>
            </a:r>
          </a:p>
        </p:txBody>
      </p:sp>
    </p:spTree>
    <p:extLst>
      <p:ext uri="{BB962C8B-B14F-4D97-AF65-F5344CB8AC3E}">
        <p14:creationId xmlns:p14="http://schemas.microsoft.com/office/powerpoint/2010/main" xmlns="" val="1682370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69" y="0"/>
            <a:ext cx="9138462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123728" y="188640"/>
            <a:ext cx="684076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БЛОГ  «Африканский забег» 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данный спортивный блок вошли шесть игр на скорость: «Черепашьи бега», «Водопой», «Забег», «Ворона и сыр», «Пушинка» и «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Афрофрукт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27621" y="2348880"/>
            <a:ext cx="6432973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51979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69" y="0"/>
            <a:ext cx="9138462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817440" y="332656"/>
            <a:ext cx="705678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спортивный блок «Звёздный стадион»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вошли шесть командных игр: «Челночный бег», «Футбол», «Баскетбол», «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Дартс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«Хоккей» и «Защита базы».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79712" y="2404998"/>
            <a:ext cx="6570984" cy="3805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00314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</TotalTime>
  <Words>424</Words>
  <Application>Microsoft Office PowerPoint</Application>
  <PresentationFormat>Экран (4:3)</PresentationFormat>
  <Paragraphs>42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User</cp:lastModifiedBy>
  <cp:revision>23</cp:revision>
  <dcterms:created xsi:type="dcterms:W3CDTF">2022-12-19T03:49:48Z</dcterms:created>
  <dcterms:modified xsi:type="dcterms:W3CDTF">2023-02-09T09:45:26Z</dcterms:modified>
</cp:coreProperties>
</file>