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7" r:id="rId8"/>
    <p:sldId id="266" r:id="rId9"/>
    <p:sldId id="269" r:id="rId10"/>
    <p:sldId id="272" r:id="rId11"/>
    <p:sldId id="270" r:id="rId12"/>
    <p:sldId id="273" r:id="rId13"/>
    <p:sldId id="268" r:id="rId14"/>
    <p:sldId id="271" r:id="rId15"/>
    <p:sldId id="261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11588"/>
            <a:ext cx="7488832" cy="3057571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семинар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Организация 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обучения детей мигрантов (билингвы и </a:t>
            </a:r>
            <a:r>
              <a:rPr lang="ru-RU" sz="3600" b="1" dirty="0" err="1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инофоны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)</a:t>
            </a:r>
            <a: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3600" b="1" dirty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на уроках химии»</a:t>
            </a:r>
            <a: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953000"/>
            <a:ext cx="4464495" cy="1219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Павлова Е.П., учитель химии и биологии, руководитель ММО учителей химии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лав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33" y="332656"/>
            <a:ext cx="1714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71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  <a:endParaRPr lang="ru-RU" sz="4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Обучающиеся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читают текст, маркируя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специальными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значками: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— я это знаю;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— это новая информация для меня;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я думал по-другому, это противоречит тому, что я знал;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— это мне непонятно, нужны объяснения, уточнения.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Совет: маркировки в тексте удобнее делать на полях карандашом.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таблица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517422"/>
              </p:ext>
            </p:extLst>
          </p:nvPr>
        </p:nvGraphicFramePr>
        <p:xfrm>
          <a:off x="755576" y="5301208"/>
          <a:ext cx="720080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5720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ru-RU" b="1" dirty="0"/>
                    </a:p>
                  </a:txBody>
                  <a:tcPr/>
                </a:tc>
              </a:tr>
              <a:tr h="5800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89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147248" cy="4209331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15019"/>
              </p:ext>
            </p:extLst>
          </p:nvPr>
        </p:nvGraphicFramePr>
        <p:xfrm>
          <a:off x="971600" y="1397000"/>
          <a:ext cx="7200801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207"/>
                <a:gridCol w="2447797"/>
                <a:gridCol w="24477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Знаю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Хочу знать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Узнал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Школьники рисунок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6094984" cy="35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6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на успех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это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 руках которого растет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учитель и дети картинки для детей современны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932040" cy="32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6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образовательный маршрут 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</a:t>
            </a:r>
            <a:r>
              <a:rPr lang="ru-RU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инофонов</a:t>
            </a:r>
            <a:endParaRPr lang="ru-RU" sz="36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технология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 работы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10242" name="Picture 2" descr="6 правила за финансов успех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09" y="2709753"/>
            <a:ext cx="44835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Технологии по ФГОС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1. Информационно – коммуникационная технология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развития критического мышления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Модульная технология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5. Проектная технология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развивающего обучения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проблемного обучения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Технологии уровневой дифференциации 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Игровые технологии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Традиционные технологии (классно-урочная система)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мастерских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12.   Кейс – технология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интегрированного обучения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14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Педагогика сотрудничества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МОУ Центр развития ребенка № 6 - Образовательные станд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41930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04856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успешной реализации 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детьми-</a:t>
            </a:r>
            <a:r>
              <a:rPr lang="ru-RU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инофонами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направленных на повышение квалификации педагогов, работающих в условиях многонациональных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классов. 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индивидуального сопровождения в рамках учебно-воспитательного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поддержки детям-мигрантов в условиях ученического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коллектива.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активную проектную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 работа с текстом,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позволяющую выявить их таланты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возможности;</a:t>
            </a:r>
          </a:p>
          <a:p>
            <a:pPr marL="457200" indent="-457200"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 и навыков межкультурной коммуникации у всех учащихся школы.</a:t>
            </a:r>
          </a:p>
        </p:txBody>
      </p:sp>
    </p:spTree>
    <p:extLst>
      <p:ext uri="{BB962C8B-B14F-4D97-AF65-F5344CB8AC3E}">
        <p14:creationId xmlns:p14="http://schemas.microsoft.com/office/powerpoint/2010/main" val="861951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4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91264" cy="496855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Артемьева (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Посадова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Н. В. «К проблеме адаптации детей современных мигрантов к образовательной среде (на примере Удмуртской республики)».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Грудева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Е. В., Иванова Е. М.,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Бучилова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И. А. и др. «Обучение русскому языку детей-мигрантов младшего школьного возраста в условиях консультационного центра: постановка проблемы».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Кобелян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Э. Р. «Обучение детей-мигрантов русскому языку через проектную деятельность».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Погребицкая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Е. М. «Адаптация детей-мигрантов в условиях образовательной организации».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Силантьева Т. А. «Социокультурная адаптация детей-мигрантов».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Терентьева Е. В. «Практические аспекты языковой интеграции мигрантов в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лингвокультурное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пространство Волгоградской области».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Шамне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Н. Л. «К толерантности через образование».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Подготовлен список рекомендованных для изучения школьниками книг | Победа Р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501074" cy="14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4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Областной конкурс проектов «Содружество культур»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5243"/>
            <a:ext cx="7183059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1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1268760"/>
          </a:xfrm>
        </p:spPr>
        <p:txBody>
          <a:bodyPr/>
          <a:lstStyle/>
          <a:p>
            <a:r>
              <a:rPr lang="ru-RU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билингвизм</a:t>
            </a:r>
            <a:endParaRPr lang="ru-RU" sz="60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детское двуязычие) — явление, при котором ребёнок владеет двумя языками,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причём использование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языков не мешает друг другу</a:t>
            </a: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Билингвы с точки зрения психологии | Изучаем Английский Язык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96847"/>
            <a:ext cx="5256584" cy="313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0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75240" cy="864096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Дети-</a:t>
            </a:r>
            <a:r>
              <a:rPr lang="ru-RU" sz="4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инофоны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руппа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учащихся, чьи семьи недавно переехали в Россию, родители также имеют трудности с русским языком, дома между собой общаются на родном языке.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62" y="3330027"/>
            <a:ext cx="42862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02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98072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при обучении</a:t>
            </a:r>
            <a:endParaRPr lang="ru-RU" sz="48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1196752"/>
            <a:ext cx="8656513" cy="492941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языкового барьера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стресс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подготовке домашнего задания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помощи родителей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национального акцента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Районный конкурс инновационных продуктов «Старт в будущее» 2021-2022 — ГБОУ  школа №443 Фрунзенского района Санкт-Петербур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8212"/>
            <a:ext cx="2412269" cy="21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05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93610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работы..</a:t>
            </a:r>
            <a:endParaRPr lang="ru-RU" sz="4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Успех меняет человека.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 делает человека уверенным в себе,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придает ему достоинство, и человек обнаруживает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в себе качества, о которых не подозревал раньше.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Джой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Бразерс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Отзывы: Агентская сеть &quot;Успе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47138"/>
            <a:ext cx="4032448" cy="302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7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Технология развития критического мышления. — UM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427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46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632" y="332656"/>
            <a:ext cx="7863856" cy="79208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учебного процесса</a:t>
            </a:r>
            <a:endParaRPr lang="ru-RU" sz="4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6890" y="1196752"/>
            <a:ext cx="6479910" cy="5472608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этап – вызов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Пробуждение интереса к предмету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Актуализировать имеющиеся у учащихся знания.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Пробудить познавательный интерес к изучаемому предмету.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Помочь учащимся самим определить направление в изучении темы.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этап – осмысление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материала во время работы над ним.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Помочь активно воспринимать изучаемый материал и соотнести старые знания с новыми.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этап – рефлексия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Обобщение материала, подведение итогов.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Помочь учащимся самостоятельно обобщить изучаемый материал, определить направления в дальнейшем изучении материала.</a:t>
            </a:r>
          </a:p>
          <a:p>
            <a:endParaRPr lang="ru-RU" dirty="0"/>
          </a:p>
        </p:txBody>
      </p:sp>
      <p:pic>
        <p:nvPicPr>
          <p:cNvPr id="9218" name="Picture 2" descr="Книги для дет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3" y="2060848"/>
            <a:ext cx="2038530" cy="23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1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на уроке химии</a:t>
            </a:r>
            <a:endParaRPr lang="ru-RU" sz="4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Критическое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мышление формируется, прежде всего, в дискуссии, например,  при составлении кластеров, работе в группе, используя рисунки и иллюстрации по теме, а также в паре и при выполнении письменных работ. Главным акцентом на уроке является работа с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текстом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Menina Lendo Um PNG , Menina Clipart, Crianças De Leitura, Pouco Imagem PNG  e Vetor Para Download Gratuito | Читающая девочка, Рисунки мелом, Маленькие  дево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90790"/>
            <a:ext cx="2943766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  <a:endParaRPr lang="ru-RU" sz="4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5" y="3299876"/>
            <a:ext cx="7344816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Бортовой журнал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2155"/>
              </p:ext>
            </p:extLst>
          </p:nvPr>
        </p:nvGraphicFramePr>
        <p:xfrm>
          <a:off x="827584" y="4365104"/>
          <a:ext cx="7560840" cy="165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667604">
                <a:tc>
                  <a:txBody>
                    <a:bodyPr/>
                    <a:lstStyle/>
                    <a:p>
                      <a:r>
                        <a:rPr lang="ru-RU" dirty="0" smtClean="0"/>
                        <a:t>Ключевые понятия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Рисунки, схемы, примеры</a:t>
                      </a:r>
                      <a:endParaRPr lang="ru-RU" dirty="0"/>
                    </a:p>
                  </a:txBody>
                  <a:tcPr/>
                </a:tc>
              </a:tr>
              <a:tr h="9885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180024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Тонкие и толстые вопросы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27743"/>
              </p:ext>
            </p:extLst>
          </p:nvPr>
        </p:nvGraphicFramePr>
        <p:xfrm>
          <a:off x="827584" y="1844824"/>
          <a:ext cx="7488832" cy="132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Тонкие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Толстые</a:t>
                      </a:r>
                      <a:endParaRPr lang="ru-RU" dirty="0"/>
                    </a:p>
                  </a:txBody>
                  <a:tcPr/>
                </a:tc>
              </a:tr>
              <a:tr h="72752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Кто?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Что? Когда?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Каким образом?</a:t>
                      </a:r>
                    </a:p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Дайте объяснение?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649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224</TotalTime>
  <Words>486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   Городской методический семинар «Организация обучения детей мигрантов (билингвы и инофоны)  на уроках химии» </vt:lpstr>
      <vt:lpstr>Детский билингвизм</vt:lpstr>
      <vt:lpstr>Дети-инофоны</vt:lpstr>
      <vt:lpstr>Проблемы при обучении</vt:lpstr>
      <vt:lpstr>Из опыта работы..</vt:lpstr>
      <vt:lpstr>Презентация PowerPoint</vt:lpstr>
      <vt:lpstr>Стадии учебного процесса</vt:lpstr>
      <vt:lpstr>Приемы на уроке химии</vt:lpstr>
      <vt:lpstr>Приемы</vt:lpstr>
      <vt:lpstr>Приемы</vt:lpstr>
      <vt:lpstr>Приемы</vt:lpstr>
      <vt:lpstr>Мотивация на успех</vt:lpstr>
      <vt:lpstr>Индивидуальный образовательный маршрут для детей-инофонов</vt:lpstr>
      <vt:lpstr>Технологии по ФГОС</vt:lpstr>
      <vt:lpstr>Условиями успешной реализации работы с детьми-инофонами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Городской методический семинар «Организация обучения детей мигрантов (билингвы и инофоны)  на уроках химии» </dc:title>
  <dc:creator>Елена</dc:creator>
  <cp:lastModifiedBy>Елена</cp:lastModifiedBy>
  <cp:revision>17</cp:revision>
  <dcterms:created xsi:type="dcterms:W3CDTF">2023-01-16T11:46:17Z</dcterms:created>
  <dcterms:modified xsi:type="dcterms:W3CDTF">2023-01-21T09:53:40Z</dcterms:modified>
</cp:coreProperties>
</file>