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2874" y="-10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5E0165-35A8-4F98-9A00-40FF660D6D5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6B5780-6EC8-4CC1-BEE5-64C56AEC3947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Читательская грамотность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AF3E5C-8879-4082-AC08-C225A83301AB}" type="parTrans" cxnId="{C116F67A-FDCD-4F0A-85A3-DA769954FBBB}">
      <dgm:prSet/>
      <dgm:spPr/>
      <dgm:t>
        <a:bodyPr/>
        <a:lstStyle/>
        <a:p>
          <a:endParaRPr lang="ru-RU"/>
        </a:p>
      </dgm:t>
    </dgm:pt>
    <dgm:pt modelId="{0D703E81-7897-4DFC-93ED-D9278CD76D49}" type="sibTrans" cxnId="{C116F67A-FDCD-4F0A-85A3-DA769954FBBB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F473652-DBA7-4F1A-BD22-7E0CC20DF111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Креативное</a:t>
          </a:r>
        </a:p>
        <a:p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мышление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071385-61C7-419D-A1D6-EE8F30E444D2}" type="parTrans" cxnId="{DFC04A2A-DB0D-4FAE-A80C-8BF6983CCBBD}">
      <dgm:prSet/>
      <dgm:spPr/>
      <dgm:t>
        <a:bodyPr/>
        <a:lstStyle/>
        <a:p>
          <a:endParaRPr lang="ru-RU"/>
        </a:p>
      </dgm:t>
    </dgm:pt>
    <dgm:pt modelId="{352FD2F5-7309-42B9-B193-03C12774F77B}" type="sibTrans" cxnId="{DFC04A2A-DB0D-4FAE-A80C-8BF6983CCBBD}">
      <dgm:prSet/>
      <dgm:spPr/>
      <dgm:t>
        <a:bodyPr/>
        <a:lstStyle/>
        <a:p>
          <a:endParaRPr lang="ru-RU"/>
        </a:p>
      </dgm:t>
    </dgm:pt>
    <dgm:pt modelId="{CD2399CC-7DD5-43D9-9C77-3135DE493E2A}">
      <dgm:prSet phldrT="[Текст]" custT="1"/>
      <dgm:spPr/>
      <dgm:t>
        <a:bodyPr/>
        <a:lstStyle/>
        <a:p>
          <a:r>
            <a: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Математическая грамотность</a:t>
          </a:r>
          <a:endParaRPr lang="ru-RU" sz="105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E076FA-7341-4B7D-B5EF-7F6F77380EEE}" type="parTrans" cxnId="{B96493F6-3223-4704-863A-291E732ABD85}">
      <dgm:prSet/>
      <dgm:spPr/>
      <dgm:t>
        <a:bodyPr/>
        <a:lstStyle/>
        <a:p>
          <a:endParaRPr lang="ru-RU"/>
        </a:p>
      </dgm:t>
    </dgm:pt>
    <dgm:pt modelId="{4414041B-C322-42E1-9277-7E8156CA3DCE}" type="sibTrans" cxnId="{B96493F6-3223-4704-863A-291E732ABD85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BA1CAA5-182C-4EA7-81D0-12714E7B697B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Финансовая грамотность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AE63F5-6549-4FCE-8BC6-EB3842F38324}" type="parTrans" cxnId="{D2D79763-190C-455C-BC1E-BB89203D8DC0}">
      <dgm:prSet/>
      <dgm:spPr/>
      <dgm:t>
        <a:bodyPr/>
        <a:lstStyle/>
        <a:p>
          <a:endParaRPr lang="ru-RU"/>
        </a:p>
      </dgm:t>
    </dgm:pt>
    <dgm:pt modelId="{4B197402-96E2-434E-9D93-49A98B3C1D31}" type="sibTrans" cxnId="{D2D79763-190C-455C-BC1E-BB89203D8DC0}">
      <dgm:prSet/>
      <dgm:spPr/>
      <dgm:t>
        <a:bodyPr/>
        <a:lstStyle/>
        <a:p>
          <a:endParaRPr lang="ru-RU"/>
        </a:p>
      </dgm:t>
    </dgm:pt>
    <dgm:pt modelId="{5B84CFB1-521F-429C-8B3E-D8737427A0DC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Естественно-</a:t>
          </a:r>
        </a:p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научная </a:t>
          </a:r>
          <a:r>
            <a: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грамотность</a:t>
          </a:r>
          <a:endParaRPr lang="ru-RU" sz="105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08CD8B-414F-4D18-8096-9F4C9759FA93}" type="parTrans" cxnId="{07AE4D48-8575-407C-8025-2D72B7A08D9E}">
      <dgm:prSet/>
      <dgm:spPr/>
      <dgm:t>
        <a:bodyPr/>
        <a:lstStyle/>
        <a:p>
          <a:endParaRPr lang="ru-RU"/>
        </a:p>
      </dgm:t>
    </dgm:pt>
    <dgm:pt modelId="{DB703E4D-F6AD-4A9B-80DE-FE5309E2E345}" type="sibTrans" cxnId="{07AE4D48-8575-407C-8025-2D72B7A08D9E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4C75D6B-3383-4205-9E03-F117306142C3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Глобальная компетентность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F463D7-0070-4B52-87E6-EF02A0DB6840}" type="parTrans" cxnId="{1221C090-A4A9-4B3D-92B0-26B37D71A923}">
      <dgm:prSet/>
      <dgm:spPr/>
      <dgm:t>
        <a:bodyPr/>
        <a:lstStyle/>
        <a:p>
          <a:endParaRPr lang="ru-RU"/>
        </a:p>
      </dgm:t>
    </dgm:pt>
    <dgm:pt modelId="{80130539-A5EB-46F9-93E0-18EB647B4FAF}" type="sibTrans" cxnId="{1221C090-A4A9-4B3D-92B0-26B37D71A923}">
      <dgm:prSet/>
      <dgm:spPr/>
      <dgm:t>
        <a:bodyPr/>
        <a:lstStyle/>
        <a:p>
          <a:endParaRPr lang="ru-RU"/>
        </a:p>
      </dgm:t>
    </dgm:pt>
    <dgm:pt modelId="{E0F3080E-0A70-4190-9F18-7FFD73860E54}" type="pres">
      <dgm:prSet presAssocID="{B05E0165-35A8-4F98-9A00-40FF660D6D5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7792B94-2819-4AFE-97C9-8B8D96265B6A}" type="pres">
      <dgm:prSet presAssocID="{A46B5780-6EC8-4CC1-BEE5-64C56AEC3947}" presName="composite" presStyleCnt="0"/>
      <dgm:spPr/>
    </dgm:pt>
    <dgm:pt modelId="{9E562039-12BF-4392-9088-6FC85F9793D1}" type="pres">
      <dgm:prSet presAssocID="{A46B5780-6EC8-4CC1-BEE5-64C56AEC3947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BEDB46-DBA7-4521-B9C8-233BD3598247}" type="pres">
      <dgm:prSet presAssocID="{A46B5780-6EC8-4CC1-BEE5-64C56AEC3947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339E4C-ACEB-4644-99CC-06A203D9A0F3}" type="pres">
      <dgm:prSet presAssocID="{A46B5780-6EC8-4CC1-BEE5-64C56AEC3947}" presName="BalanceSpacing" presStyleCnt="0"/>
      <dgm:spPr/>
    </dgm:pt>
    <dgm:pt modelId="{5F53A543-DFC2-4732-B042-51072281BCF5}" type="pres">
      <dgm:prSet presAssocID="{A46B5780-6EC8-4CC1-BEE5-64C56AEC3947}" presName="BalanceSpacing1" presStyleCnt="0"/>
      <dgm:spPr/>
    </dgm:pt>
    <dgm:pt modelId="{E65A271E-13D1-493E-9DA3-08208AA4707F}" type="pres">
      <dgm:prSet presAssocID="{0D703E81-7897-4DFC-93ED-D9278CD76D49}" presName="Accent1Text" presStyleLbl="node1" presStyleIdx="1" presStyleCnt="6"/>
      <dgm:spPr/>
      <dgm:t>
        <a:bodyPr/>
        <a:lstStyle/>
        <a:p>
          <a:endParaRPr lang="ru-RU"/>
        </a:p>
      </dgm:t>
    </dgm:pt>
    <dgm:pt modelId="{DBCE9530-8025-4958-BDDD-9B7F3710D74A}" type="pres">
      <dgm:prSet presAssocID="{0D703E81-7897-4DFC-93ED-D9278CD76D49}" presName="spaceBetweenRectangles" presStyleCnt="0"/>
      <dgm:spPr/>
    </dgm:pt>
    <dgm:pt modelId="{63D90CA1-AB8E-4343-9893-48F404B63BF3}" type="pres">
      <dgm:prSet presAssocID="{CD2399CC-7DD5-43D9-9C77-3135DE493E2A}" presName="composite" presStyleCnt="0"/>
      <dgm:spPr/>
    </dgm:pt>
    <dgm:pt modelId="{755400C7-1192-44BC-A4A4-C9E65549A699}" type="pres">
      <dgm:prSet presAssocID="{CD2399CC-7DD5-43D9-9C77-3135DE493E2A}" presName="Parent1" presStyleLbl="node1" presStyleIdx="2" presStyleCnt="6" custLinFactNeighborX="2106" custLinFactNeighborY="-36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29EC1-39B7-46CB-B2B1-D1D63D7D0AD0}" type="pres">
      <dgm:prSet presAssocID="{CD2399CC-7DD5-43D9-9C77-3135DE493E2A}" presName="Childtext1" presStyleLbl="revTx" presStyleIdx="1" presStyleCnt="3" custScaleX="98822" custScaleY="725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C46C48-55DF-4892-8CA6-39D6BFCE2AB4}" type="pres">
      <dgm:prSet presAssocID="{CD2399CC-7DD5-43D9-9C77-3135DE493E2A}" presName="BalanceSpacing" presStyleCnt="0"/>
      <dgm:spPr/>
    </dgm:pt>
    <dgm:pt modelId="{0D767910-1C02-42C9-BA15-D1DBD3585558}" type="pres">
      <dgm:prSet presAssocID="{CD2399CC-7DD5-43D9-9C77-3135DE493E2A}" presName="BalanceSpacing1" presStyleCnt="0"/>
      <dgm:spPr/>
    </dgm:pt>
    <dgm:pt modelId="{318B8686-AB5E-404F-BFE8-661E916B6C60}" type="pres">
      <dgm:prSet presAssocID="{4414041B-C322-42E1-9277-7E8156CA3DCE}" presName="Accent1Text" presStyleLbl="node1" presStyleIdx="3" presStyleCnt="6"/>
      <dgm:spPr/>
      <dgm:t>
        <a:bodyPr/>
        <a:lstStyle/>
        <a:p>
          <a:endParaRPr lang="ru-RU"/>
        </a:p>
      </dgm:t>
    </dgm:pt>
    <dgm:pt modelId="{51D243C1-D9A5-40F1-A18D-680FBD2347A8}" type="pres">
      <dgm:prSet presAssocID="{4414041B-C322-42E1-9277-7E8156CA3DCE}" presName="spaceBetweenRectangles" presStyleCnt="0"/>
      <dgm:spPr/>
    </dgm:pt>
    <dgm:pt modelId="{8614F12F-9CFA-41EE-AED0-BAB7564404BC}" type="pres">
      <dgm:prSet presAssocID="{5B84CFB1-521F-429C-8B3E-D8737427A0DC}" presName="composite" presStyleCnt="0"/>
      <dgm:spPr/>
    </dgm:pt>
    <dgm:pt modelId="{69DE0430-7813-4F70-93E8-57814D036099}" type="pres">
      <dgm:prSet presAssocID="{5B84CFB1-521F-429C-8B3E-D8737427A0DC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CC692-94DC-4E02-BD78-9A4B80736127}" type="pres">
      <dgm:prSet presAssocID="{5B84CFB1-521F-429C-8B3E-D8737427A0DC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53BF0B-2A5F-46FF-8420-849BA5C0F1D5}" type="pres">
      <dgm:prSet presAssocID="{5B84CFB1-521F-429C-8B3E-D8737427A0DC}" presName="BalanceSpacing" presStyleCnt="0"/>
      <dgm:spPr/>
    </dgm:pt>
    <dgm:pt modelId="{919306D2-DCD7-4AA4-AF7D-AD1DAFE67021}" type="pres">
      <dgm:prSet presAssocID="{5B84CFB1-521F-429C-8B3E-D8737427A0DC}" presName="BalanceSpacing1" presStyleCnt="0"/>
      <dgm:spPr/>
    </dgm:pt>
    <dgm:pt modelId="{68309F07-41AB-45C1-95FE-C755C7348610}" type="pres">
      <dgm:prSet presAssocID="{DB703E4D-F6AD-4A9B-80DE-FE5309E2E345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BB4FF67D-BE4F-42E0-9821-90C7E2EE8905}" type="presOf" srcId="{A46B5780-6EC8-4CC1-BEE5-64C56AEC3947}" destId="{9E562039-12BF-4392-9088-6FC85F9793D1}" srcOrd="0" destOrd="0" presId="urn:microsoft.com/office/officeart/2008/layout/AlternatingHexagons"/>
    <dgm:cxn modelId="{8A04D537-8627-402F-A549-4FD164D525C7}" type="presOf" srcId="{0D703E81-7897-4DFC-93ED-D9278CD76D49}" destId="{E65A271E-13D1-493E-9DA3-08208AA4707F}" srcOrd="0" destOrd="0" presId="urn:microsoft.com/office/officeart/2008/layout/AlternatingHexagons"/>
    <dgm:cxn modelId="{1221C090-A4A9-4B3D-92B0-26B37D71A923}" srcId="{5B84CFB1-521F-429C-8B3E-D8737427A0DC}" destId="{E4C75D6B-3383-4205-9E03-F117306142C3}" srcOrd="0" destOrd="0" parTransId="{6EF463D7-0070-4B52-87E6-EF02A0DB6840}" sibTransId="{80130539-A5EB-46F9-93E0-18EB647B4FAF}"/>
    <dgm:cxn modelId="{44BE3D00-94EF-40DF-BBB2-3EB1C8AAB183}" type="presOf" srcId="{5B84CFB1-521F-429C-8B3E-D8737427A0DC}" destId="{69DE0430-7813-4F70-93E8-57814D036099}" srcOrd="0" destOrd="0" presId="urn:microsoft.com/office/officeart/2008/layout/AlternatingHexagons"/>
    <dgm:cxn modelId="{D2D79763-190C-455C-BC1E-BB89203D8DC0}" srcId="{CD2399CC-7DD5-43D9-9C77-3135DE493E2A}" destId="{1BA1CAA5-182C-4EA7-81D0-12714E7B697B}" srcOrd="0" destOrd="0" parTransId="{FDAE63F5-6549-4FCE-8BC6-EB3842F38324}" sibTransId="{4B197402-96E2-434E-9D93-49A98B3C1D31}"/>
    <dgm:cxn modelId="{B80045C9-BE7D-4150-B0AD-9F5DDBF1E928}" type="presOf" srcId="{CD2399CC-7DD5-43D9-9C77-3135DE493E2A}" destId="{755400C7-1192-44BC-A4A4-C9E65549A699}" srcOrd="0" destOrd="0" presId="urn:microsoft.com/office/officeart/2008/layout/AlternatingHexagons"/>
    <dgm:cxn modelId="{6DF211FC-9D10-4CDD-B7D8-7F3241E8611B}" type="presOf" srcId="{B05E0165-35A8-4F98-9A00-40FF660D6D57}" destId="{E0F3080E-0A70-4190-9F18-7FFD73860E54}" srcOrd="0" destOrd="0" presId="urn:microsoft.com/office/officeart/2008/layout/AlternatingHexagons"/>
    <dgm:cxn modelId="{6E270EAC-C43C-4854-AB2F-C583E2974B3E}" type="presOf" srcId="{DB703E4D-F6AD-4A9B-80DE-FE5309E2E345}" destId="{68309F07-41AB-45C1-95FE-C755C7348610}" srcOrd="0" destOrd="0" presId="urn:microsoft.com/office/officeart/2008/layout/AlternatingHexagons"/>
    <dgm:cxn modelId="{C116F67A-FDCD-4F0A-85A3-DA769954FBBB}" srcId="{B05E0165-35A8-4F98-9A00-40FF660D6D57}" destId="{A46B5780-6EC8-4CC1-BEE5-64C56AEC3947}" srcOrd="0" destOrd="0" parTransId="{A1AF3E5C-8879-4082-AC08-C225A83301AB}" sibTransId="{0D703E81-7897-4DFC-93ED-D9278CD76D49}"/>
    <dgm:cxn modelId="{C5CA2588-4089-4FB8-8BC6-07CA37D21E89}" type="presOf" srcId="{E4C75D6B-3383-4205-9E03-F117306142C3}" destId="{51BCC692-94DC-4E02-BD78-9A4B80736127}" srcOrd="0" destOrd="0" presId="urn:microsoft.com/office/officeart/2008/layout/AlternatingHexagons"/>
    <dgm:cxn modelId="{A8F6796F-58C9-410F-B7B1-D393CD914D41}" type="presOf" srcId="{1BA1CAA5-182C-4EA7-81D0-12714E7B697B}" destId="{8AC29EC1-39B7-46CB-B2B1-D1D63D7D0AD0}" srcOrd="0" destOrd="0" presId="urn:microsoft.com/office/officeart/2008/layout/AlternatingHexagons"/>
    <dgm:cxn modelId="{F1B83EB5-5BB0-4683-A000-149F44DB8D0D}" type="presOf" srcId="{8F473652-DBA7-4F1A-BD22-7E0CC20DF111}" destId="{37BEDB46-DBA7-4521-B9C8-233BD3598247}" srcOrd="0" destOrd="0" presId="urn:microsoft.com/office/officeart/2008/layout/AlternatingHexagons"/>
    <dgm:cxn modelId="{B96493F6-3223-4704-863A-291E732ABD85}" srcId="{B05E0165-35A8-4F98-9A00-40FF660D6D57}" destId="{CD2399CC-7DD5-43D9-9C77-3135DE493E2A}" srcOrd="1" destOrd="0" parTransId="{18E076FA-7341-4B7D-B5EF-7F6F77380EEE}" sibTransId="{4414041B-C322-42E1-9277-7E8156CA3DCE}"/>
    <dgm:cxn modelId="{DFC04A2A-DB0D-4FAE-A80C-8BF6983CCBBD}" srcId="{A46B5780-6EC8-4CC1-BEE5-64C56AEC3947}" destId="{8F473652-DBA7-4F1A-BD22-7E0CC20DF111}" srcOrd="0" destOrd="0" parTransId="{CB071385-61C7-419D-A1D6-EE8F30E444D2}" sibTransId="{352FD2F5-7309-42B9-B193-03C12774F77B}"/>
    <dgm:cxn modelId="{84227853-3F74-400D-9D35-A6054CF9F99E}" type="presOf" srcId="{4414041B-C322-42E1-9277-7E8156CA3DCE}" destId="{318B8686-AB5E-404F-BFE8-661E916B6C60}" srcOrd="0" destOrd="0" presId="urn:microsoft.com/office/officeart/2008/layout/AlternatingHexagons"/>
    <dgm:cxn modelId="{07AE4D48-8575-407C-8025-2D72B7A08D9E}" srcId="{B05E0165-35A8-4F98-9A00-40FF660D6D57}" destId="{5B84CFB1-521F-429C-8B3E-D8737427A0DC}" srcOrd="2" destOrd="0" parTransId="{D108CD8B-414F-4D18-8096-9F4C9759FA93}" sibTransId="{DB703E4D-F6AD-4A9B-80DE-FE5309E2E345}"/>
    <dgm:cxn modelId="{EB496FCB-879F-4614-9943-F42F697E66B3}" type="presParOf" srcId="{E0F3080E-0A70-4190-9F18-7FFD73860E54}" destId="{17792B94-2819-4AFE-97C9-8B8D96265B6A}" srcOrd="0" destOrd="0" presId="urn:microsoft.com/office/officeart/2008/layout/AlternatingHexagons"/>
    <dgm:cxn modelId="{BC49DE4B-94DC-4482-99D7-808E6E7206B0}" type="presParOf" srcId="{17792B94-2819-4AFE-97C9-8B8D96265B6A}" destId="{9E562039-12BF-4392-9088-6FC85F9793D1}" srcOrd="0" destOrd="0" presId="urn:microsoft.com/office/officeart/2008/layout/AlternatingHexagons"/>
    <dgm:cxn modelId="{8FAF2652-18A3-4EE4-BAF9-867C1CBBB32C}" type="presParOf" srcId="{17792B94-2819-4AFE-97C9-8B8D96265B6A}" destId="{37BEDB46-DBA7-4521-B9C8-233BD3598247}" srcOrd="1" destOrd="0" presId="urn:microsoft.com/office/officeart/2008/layout/AlternatingHexagons"/>
    <dgm:cxn modelId="{E8CD7466-ACF0-480E-8693-1DD8FD075A97}" type="presParOf" srcId="{17792B94-2819-4AFE-97C9-8B8D96265B6A}" destId="{4D339E4C-ACEB-4644-99CC-06A203D9A0F3}" srcOrd="2" destOrd="0" presId="urn:microsoft.com/office/officeart/2008/layout/AlternatingHexagons"/>
    <dgm:cxn modelId="{6E149CFB-73A5-4849-A3E7-633F8A77773F}" type="presParOf" srcId="{17792B94-2819-4AFE-97C9-8B8D96265B6A}" destId="{5F53A543-DFC2-4732-B042-51072281BCF5}" srcOrd="3" destOrd="0" presId="urn:microsoft.com/office/officeart/2008/layout/AlternatingHexagons"/>
    <dgm:cxn modelId="{851BDF89-B922-4B22-83DA-C5E482A10076}" type="presParOf" srcId="{17792B94-2819-4AFE-97C9-8B8D96265B6A}" destId="{E65A271E-13D1-493E-9DA3-08208AA4707F}" srcOrd="4" destOrd="0" presId="urn:microsoft.com/office/officeart/2008/layout/AlternatingHexagons"/>
    <dgm:cxn modelId="{019213B9-28A6-4546-9B75-22E858560A9F}" type="presParOf" srcId="{E0F3080E-0A70-4190-9F18-7FFD73860E54}" destId="{DBCE9530-8025-4958-BDDD-9B7F3710D74A}" srcOrd="1" destOrd="0" presId="urn:microsoft.com/office/officeart/2008/layout/AlternatingHexagons"/>
    <dgm:cxn modelId="{6EDA0D9C-89A0-4F03-ABD2-27813E3E4C1F}" type="presParOf" srcId="{E0F3080E-0A70-4190-9F18-7FFD73860E54}" destId="{63D90CA1-AB8E-4343-9893-48F404B63BF3}" srcOrd="2" destOrd="0" presId="urn:microsoft.com/office/officeart/2008/layout/AlternatingHexagons"/>
    <dgm:cxn modelId="{86A88875-EC44-4C76-B90F-837A947E225D}" type="presParOf" srcId="{63D90CA1-AB8E-4343-9893-48F404B63BF3}" destId="{755400C7-1192-44BC-A4A4-C9E65549A699}" srcOrd="0" destOrd="0" presId="urn:microsoft.com/office/officeart/2008/layout/AlternatingHexagons"/>
    <dgm:cxn modelId="{11857D95-FE6A-4BB9-A056-CAAAD929E20F}" type="presParOf" srcId="{63D90CA1-AB8E-4343-9893-48F404B63BF3}" destId="{8AC29EC1-39B7-46CB-B2B1-D1D63D7D0AD0}" srcOrd="1" destOrd="0" presId="urn:microsoft.com/office/officeart/2008/layout/AlternatingHexagons"/>
    <dgm:cxn modelId="{A6101F72-F0BC-4A1C-8742-D3FA7DC907BB}" type="presParOf" srcId="{63D90CA1-AB8E-4343-9893-48F404B63BF3}" destId="{18C46C48-55DF-4892-8CA6-39D6BFCE2AB4}" srcOrd="2" destOrd="0" presId="urn:microsoft.com/office/officeart/2008/layout/AlternatingHexagons"/>
    <dgm:cxn modelId="{ECAB0A1E-2012-4D56-8487-FA4ACAF3306E}" type="presParOf" srcId="{63D90CA1-AB8E-4343-9893-48F404B63BF3}" destId="{0D767910-1C02-42C9-BA15-D1DBD3585558}" srcOrd="3" destOrd="0" presId="urn:microsoft.com/office/officeart/2008/layout/AlternatingHexagons"/>
    <dgm:cxn modelId="{FB4C73E4-FEBF-4E16-B4FB-F756F891ED36}" type="presParOf" srcId="{63D90CA1-AB8E-4343-9893-48F404B63BF3}" destId="{318B8686-AB5E-404F-BFE8-661E916B6C60}" srcOrd="4" destOrd="0" presId="urn:microsoft.com/office/officeart/2008/layout/AlternatingHexagons"/>
    <dgm:cxn modelId="{0D580084-29EC-4963-8F60-C638E54C79DC}" type="presParOf" srcId="{E0F3080E-0A70-4190-9F18-7FFD73860E54}" destId="{51D243C1-D9A5-40F1-A18D-680FBD2347A8}" srcOrd="3" destOrd="0" presId="urn:microsoft.com/office/officeart/2008/layout/AlternatingHexagons"/>
    <dgm:cxn modelId="{D51B70C3-780E-4292-8441-43D369096CB2}" type="presParOf" srcId="{E0F3080E-0A70-4190-9F18-7FFD73860E54}" destId="{8614F12F-9CFA-41EE-AED0-BAB7564404BC}" srcOrd="4" destOrd="0" presId="urn:microsoft.com/office/officeart/2008/layout/AlternatingHexagons"/>
    <dgm:cxn modelId="{36D230F5-40E3-476A-ADE2-91ACB5EA3E23}" type="presParOf" srcId="{8614F12F-9CFA-41EE-AED0-BAB7564404BC}" destId="{69DE0430-7813-4F70-93E8-57814D036099}" srcOrd="0" destOrd="0" presId="urn:microsoft.com/office/officeart/2008/layout/AlternatingHexagons"/>
    <dgm:cxn modelId="{5E229988-DCFD-45AB-9580-533B909B579C}" type="presParOf" srcId="{8614F12F-9CFA-41EE-AED0-BAB7564404BC}" destId="{51BCC692-94DC-4E02-BD78-9A4B80736127}" srcOrd="1" destOrd="0" presId="urn:microsoft.com/office/officeart/2008/layout/AlternatingHexagons"/>
    <dgm:cxn modelId="{E76B3E30-5BCB-4348-A576-125F2B204F65}" type="presParOf" srcId="{8614F12F-9CFA-41EE-AED0-BAB7564404BC}" destId="{8453BF0B-2A5F-46FF-8420-849BA5C0F1D5}" srcOrd="2" destOrd="0" presId="urn:microsoft.com/office/officeart/2008/layout/AlternatingHexagons"/>
    <dgm:cxn modelId="{73B0D584-119A-44B7-9EA3-4B4FCCBDA5FA}" type="presParOf" srcId="{8614F12F-9CFA-41EE-AED0-BAB7564404BC}" destId="{919306D2-DCD7-4AA4-AF7D-AD1DAFE67021}" srcOrd="3" destOrd="0" presId="urn:microsoft.com/office/officeart/2008/layout/AlternatingHexagons"/>
    <dgm:cxn modelId="{F89E9A89-ACC6-450C-B9B0-D4DD50E0FBAD}" type="presParOf" srcId="{8614F12F-9CFA-41EE-AED0-BAB7564404BC}" destId="{68309F07-41AB-45C1-95FE-C755C734861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0B33A7-A70F-4ECD-B74B-B03FF7E9CD1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F57E524-4926-432F-89B1-B8E59804E224}">
      <dgm:prSet phldrT="[Текст]" custT="1"/>
      <dgm:spPr/>
      <dgm:t>
        <a:bodyPr/>
        <a:lstStyle/>
        <a:p>
          <a:r>
            <a: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Информатика</a:t>
          </a:r>
        </a:p>
      </dgm:t>
    </dgm:pt>
    <dgm:pt modelId="{0C518F0B-A84E-4783-A7E6-81586A9E5CD4}" type="parTrans" cxnId="{A3FF8008-2E52-415C-B8B5-8ED713624F78}">
      <dgm:prSet/>
      <dgm:spPr/>
      <dgm:t>
        <a:bodyPr/>
        <a:lstStyle/>
        <a:p>
          <a:endParaRPr lang="ru-RU"/>
        </a:p>
      </dgm:t>
    </dgm:pt>
    <dgm:pt modelId="{3330A3A3-B84C-437C-A279-F6431990CC74}" type="sibTrans" cxnId="{A3FF8008-2E52-415C-B8B5-8ED713624F78}">
      <dgm:prSet/>
      <dgm:spPr/>
      <dgm:t>
        <a:bodyPr/>
        <a:lstStyle/>
        <a:p>
          <a:endParaRPr lang="ru-RU"/>
        </a:p>
      </dgm:t>
    </dgm:pt>
    <dgm:pt modelId="{3635D91A-DDE6-49C6-96FD-AAB44B3C8CFA}">
      <dgm:prSet phldrT="[Текст]" custT="1"/>
      <dgm:spPr/>
      <dgm:t>
        <a:bodyPr/>
        <a:lstStyle/>
        <a:p>
          <a:r>
            <a: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Робототехник</a:t>
          </a:r>
          <a:r>
            <a:rPr lang="ru-RU" sz="3200" dirty="0" smtClean="0"/>
            <a:t>а</a:t>
          </a:r>
          <a:endParaRPr lang="ru-RU" sz="3200" dirty="0"/>
        </a:p>
      </dgm:t>
    </dgm:pt>
    <dgm:pt modelId="{0AC391B6-5229-46D7-A652-F06548DB9C40}" type="parTrans" cxnId="{885CD21C-3070-43F6-AE7D-CF9B2BC3B29A}">
      <dgm:prSet/>
      <dgm:spPr/>
      <dgm:t>
        <a:bodyPr/>
        <a:lstStyle/>
        <a:p>
          <a:endParaRPr lang="ru-RU"/>
        </a:p>
      </dgm:t>
    </dgm:pt>
    <dgm:pt modelId="{E53CD6B9-1853-4650-A8B2-8EA5FD66E437}" type="sibTrans" cxnId="{885CD21C-3070-43F6-AE7D-CF9B2BC3B29A}">
      <dgm:prSet/>
      <dgm:spPr/>
      <dgm:t>
        <a:bodyPr/>
        <a:lstStyle/>
        <a:p>
          <a:endParaRPr lang="ru-RU"/>
        </a:p>
      </dgm:t>
    </dgm:pt>
    <dgm:pt modelId="{BA7ADE08-BE00-4CF9-8A79-3EE079F5C343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Программирование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C03703-C55F-4966-AD3B-5C16968F0C85}" type="parTrans" cxnId="{7073169A-046E-490E-82E0-9BB3BEE59289}">
      <dgm:prSet/>
      <dgm:spPr/>
      <dgm:t>
        <a:bodyPr/>
        <a:lstStyle/>
        <a:p>
          <a:endParaRPr lang="ru-RU"/>
        </a:p>
      </dgm:t>
    </dgm:pt>
    <dgm:pt modelId="{621744BD-2978-4194-A9A5-D9108ABFF463}" type="sibTrans" cxnId="{7073169A-046E-490E-82E0-9BB3BEE59289}">
      <dgm:prSet/>
      <dgm:spPr/>
      <dgm:t>
        <a:bodyPr/>
        <a:lstStyle/>
        <a:p>
          <a:endParaRPr lang="ru-RU"/>
        </a:p>
      </dgm:t>
    </dgm:pt>
    <dgm:pt modelId="{BD27BD7F-9028-4311-830B-B020BC8AF837}" type="pres">
      <dgm:prSet presAssocID="{E30B33A7-A70F-4ECD-B74B-B03FF7E9CD1F}" presName="linearFlow" presStyleCnt="0">
        <dgm:presLayoutVars>
          <dgm:dir/>
          <dgm:resizeHandles val="exact"/>
        </dgm:presLayoutVars>
      </dgm:prSet>
      <dgm:spPr/>
    </dgm:pt>
    <dgm:pt modelId="{B5AA9DBC-5B09-4122-A71A-8FE7F50E29F0}" type="pres">
      <dgm:prSet presAssocID="{3F57E524-4926-432F-89B1-B8E59804E224}" presName="composite" presStyleCnt="0"/>
      <dgm:spPr/>
    </dgm:pt>
    <dgm:pt modelId="{C4AFDF36-B01F-498E-8EE9-0671FFCFE139}" type="pres">
      <dgm:prSet presAssocID="{3F57E524-4926-432F-89B1-B8E59804E224}" presName="imgShp" presStyleLbl="fgImgPlace1" presStyleIdx="0" presStyleCnt="3" custScaleX="244605" custScaleY="18952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8F8FFF6-73A9-415B-A9E6-10489766E5CD}" type="pres">
      <dgm:prSet presAssocID="{3F57E524-4926-432F-89B1-B8E59804E224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DCF9AD-4715-4FA9-8C16-D5C6426A93F6}" type="pres">
      <dgm:prSet presAssocID="{3330A3A3-B84C-437C-A279-F6431990CC74}" presName="spacing" presStyleCnt="0"/>
      <dgm:spPr/>
    </dgm:pt>
    <dgm:pt modelId="{86AD5C00-F272-48EB-A99B-65C7564D6AC9}" type="pres">
      <dgm:prSet presAssocID="{3635D91A-DDE6-49C6-96FD-AAB44B3C8CFA}" presName="composite" presStyleCnt="0"/>
      <dgm:spPr/>
    </dgm:pt>
    <dgm:pt modelId="{95250D7A-2B08-457A-8A88-77937E88F999}" type="pres">
      <dgm:prSet presAssocID="{3635D91A-DDE6-49C6-96FD-AAB44B3C8CFA}" presName="imgShp" presStyleLbl="fgImgPlace1" presStyleIdx="1" presStyleCnt="3" custScaleX="210011" custScaleY="21127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56AFFF5-FA2F-4CE1-A73D-8E903F9B2BFC}" type="pres">
      <dgm:prSet presAssocID="{3635D91A-DDE6-49C6-96FD-AAB44B3C8CFA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33A912-F000-4D73-969F-7A2F4CE98F87}" type="pres">
      <dgm:prSet presAssocID="{E53CD6B9-1853-4650-A8B2-8EA5FD66E437}" presName="spacing" presStyleCnt="0"/>
      <dgm:spPr/>
    </dgm:pt>
    <dgm:pt modelId="{D1E55CEB-7CCA-4E75-9CF6-E4C8BD8B7A2F}" type="pres">
      <dgm:prSet presAssocID="{BA7ADE08-BE00-4CF9-8A79-3EE079F5C343}" presName="composite" presStyleCnt="0"/>
      <dgm:spPr/>
    </dgm:pt>
    <dgm:pt modelId="{3EA06B85-6961-4405-AE2A-5B339A50F3A8}" type="pres">
      <dgm:prSet presAssocID="{BA7ADE08-BE00-4CF9-8A79-3EE079F5C343}" presName="imgShp" presStyleLbl="fgImgPlace1" presStyleIdx="2" presStyleCnt="3" custScaleX="241837" custScaleY="20073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0897903-922E-40BA-86FA-F7A0948D49B3}" type="pres">
      <dgm:prSet presAssocID="{BA7ADE08-BE00-4CF9-8A79-3EE079F5C34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55484A-BE41-413B-889E-9DAA1074A70A}" type="presOf" srcId="{BA7ADE08-BE00-4CF9-8A79-3EE079F5C343}" destId="{60897903-922E-40BA-86FA-F7A0948D49B3}" srcOrd="0" destOrd="0" presId="urn:microsoft.com/office/officeart/2005/8/layout/vList3"/>
    <dgm:cxn modelId="{9122B28A-CA23-4AB8-988E-1810BE3542D5}" type="presOf" srcId="{E30B33A7-A70F-4ECD-B74B-B03FF7E9CD1F}" destId="{BD27BD7F-9028-4311-830B-B020BC8AF837}" srcOrd="0" destOrd="0" presId="urn:microsoft.com/office/officeart/2005/8/layout/vList3"/>
    <dgm:cxn modelId="{A3FF8008-2E52-415C-B8B5-8ED713624F78}" srcId="{E30B33A7-A70F-4ECD-B74B-B03FF7E9CD1F}" destId="{3F57E524-4926-432F-89B1-B8E59804E224}" srcOrd="0" destOrd="0" parTransId="{0C518F0B-A84E-4783-A7E6-81586A9E5CD4}" sibTransId="{3330A3A3-B84C-437C-A279-F6431990CC74}"/>
    <dgm:cxn modelId="{83D5E6F7-F7D1-4690-B1C8-12B39DD407BC}" type="presOf" srcId="{3F57E524-4926-432F-89B1-B8E59804E224}" destId="{E8F8FFF6-73A9-415B-A9E6-10489766E5CD}" srcOrd="0" destOrd="0" presId="urn:microsoft.com/office/officeart/2005/8/layout/vList3"/>
    <dgm:cxn modelId="{885CD21C-3070-43F6-AE7D-CF9B2BC3B29A}" srcId="{E30B33A7-A70F-4ECD-B74B-B03FF7E9CD1F}" destId="{3635D91A-DDE6-49C6-96FD-AAB44B3C8CFA}" srcOrd="1" destOrd="0" parTransId="{0AC391B6-5229-46D7-A652-F06548DB9C40}" sibTransId="{E53CD6B9-1853-4650-A8B2-8EA5FD66E437}"/>
    <dgm:cxn modelId="{7073169A-046E-490E-82E0-9BB3BEE59289}" srcId="{E30B33A7-A70F-4ECD-B74B-B03FF7E9CD1F}" destId="{BA7ADE08-BE00-4CF9-8A79-3EE079F5C343}" srcOrd="2" destOrd="0" parTransId="{9FC03703-C55F-4966-AD3B-5C16968F0C85}" sibTransId="{621744BD-2978-4194-A9A5-D9108ABFF463}"/>
    <dgm:cxn modelId="{929E5070-946C-4412-901C-B6D6B7DA4ECF}" type="presOf" srcId="{3635D91A-DDE6-49C6-96FD-AAB44B3C8CFA}" destId="{156AFFF5-FA2F-4CE1-A73D-8E903F9B2BFC}" srcOrd="0" destOrd="0" presId="urn:microsoft.com/office/officeart/2005/8/layout/vList3"/>
    <dgm:cxn modelId="{110A2A0F-5C85-4613-A853-975773305E9E}" type="presParOf" srcId="{BD27BD7F-9028-4311-830B-B020BC8AF837}" destId="{B5AA9DBC-5B09-4122-A71A-8FE7F50E29F0}" srcOrd="0" destOrd="0" presId="urn:microsoft.com/office/officeart/2005/8/layout/vList3"/>
    <dgm:cxn modelId="{F1EA14D6-00A4-4078-972D-5F2B0E756F95}" type="presParOf" srcId="{B5AA9DBC-5B09-4122-A71A-8FE7F50E29F0}" destId="{C4AFDF36-B01F-498E-8EE9-0671FFCFE139}" srcOrd="0" destOrd="0" presId="urn:microsoft.com/office/officeart/2005/8/layout/vList3"/>
    <dgm:cxn modelId="{DDB25764-5C1A-485D-93C0-442677F2D267}" type="presParOf" srcId="{B5AA9DBC-5B09-4122-A71A-8FE7F50E29F0}" destId="{E8F8FFF6-73A9-415B-A9E6-10489766E5CD}" srcOrd="1" destOrd="0" presId="urn:microsoft.com/office/officeart/2005/8/layout/vList3"/>
    <dgm:cxn modelId="{282F72BE-32C4-4C8D-B5D8-D251CBDF9C5F}" type="presParOf" srcId="{BD27BD7F-9028-4311-830B-B020BC8AF837}" destId="{E0DCF9AD-4715-4FA9-8C16-D5C6426A93F6}" srcOrd="1" destOrd="0" presId="urn:microsoft.com/office/officeart/2005/8/layout/vList3"/>
    <dgm:cxn modelId="{610FE5AC-8065-4F0E-AD42-A773E871CEA2}" type="presParOf" srcId="{BD27BD7F-9028-4311-830B-B020BC8AF837}" destId="{86AD5C00-F272-48EB-A99B-65C7564D6AC9}" srcOrd="2" destOrd="0" presId="urn:microsoft.com/office/officeart/2005/8/layout/vList3"/>
    <dgm:cxn modelId="{26247AE9-84BF-4F7F-82F1-DBD278562116}" type="presParOf" srcId="{86AD5C00-F272-48EB-A99B-65C7564D6AC9}" destId="{95250D7A-2B08-457A-8A88-77937E88F999}" srcOrd="0" destOrd="0" presId="urn:microsoft.com/office/officeart/2005/8/layout/vList3"/>
    <dgm:cxn modelId="{A5260554-6B4A-4AE2-A2B6-15FE18D145B3}" type="presParOf" srcId="{86AD5C00-F272-48EB-A99B-65C7564D6AC9}" destId="{156AFFF5-FA2F-4CE1-A73D-8E903F9B2BFC}" srcOrd="1" destOrd="0" presId="urn:microsoft.com/office/officeart/2005/8/layout/vList3"/>
    <dgm:cxn modelId="{2A162603-36D8-43D1-8E68-0AAFBB561B7B}" type="presParOf" srcId="{BD27BD7F-9028-4311-830B-B020BC8AF837}" destId="{4133A912-F000-4D73-969F-7A2F4CE98F87}" srcOrd="3" destOrd="0" presId="urn:microsoft.com/office/officeart/2005/8/layout/vList3"/>
    <dgm:cxn modelId="{8FECA8F6-FFD2-44F9-99EB-749FBC2E6B78}" type="presParOf" srcId="{BD27BD7F-9028-4311-830B-B020BC8AF837}" destId="{D1E55CEB-7CCA-4E75-9CF6-E4C8BD8B7A2F}" srcOrd="4" destOrd="0" presId="urn:microsoft.com/office/officeart/2005/8/layout/vList3"/>
    <dgm:cxn modelId="{B4BE558C-CD9E-4467-99D5-9F5F36676B92}" type="presParOf" srcId="{D1E55CEB-7CCA-4E75-9CF6-E4C8BD8B7A2F}" destId="{3EA06B85-6961-4405-AE2A-5B339A50F3A8}" srcOrd="0" destOrd="0" presId="urn:microsoft.com/office/officeart/2005/8/layout/vList3"/>
    <dgm:cxn modelId="{8D3AB664-A825-4626-A161-577561F56885}" type="presParOf" srcId="{D1E55CEB-7CCA-4E75-9CF6-E4C8BD8B7A2F}" destId="{60897903-922E-40BA-86FA-F7A0948D49B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C11D1E-DC41-4FED-8B98-236093E045B6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5594D07-831F-4C53-B00A-2DA05B3D14C4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класс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EA8384-966B-45BF-AF84-7F3ECA16C3BA}" type="parTrans" cxnId="{65AA3782-1A0E-4664-ACAF-7BBA1C03907A}">
      <dgm:prSet/>
      <dgm:spPr/>
      <dgm:t>
        <a:bodyPr/>
        <a:lstStyle/>
        <a:p>
          <a:endParaRPr lang="ru-RU"/>
        </a:p>
      </dgm:t>
    </dgm:pt>
    <dgm:pt modelId="{20F6836B-41DB-41AE-979A-D1B23C7CFE7C}" type="sibTrans" cxnId="{65AA3782-1A0E-4664-ACAF-7BBA1C03907A}">
      <dgm:prSet/>
      <dgm:spPr/>
      <dgm:t>
        <a:bodyPr/>
        <a:lstStyle/>
        <a:p>
          <a:endParaRPr lang="ru-RU"/>
        </a:p>
      </dgm:t>
    </dgm:pt>
    <dgm:pt modelId="{23AB3EB9-17DE-4C0B-B0F8-13D9D7D41468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класс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C7200F-2281-4249-85AB-5B1C77B58E35}" type="parTrans" cxnId="{6029ABBF-451A-4911-8233-E2B81C322AE5}">
      <dgm:prSet/>
      <dgm:spPr/>
      <dgm:t>
        <a:bodyPr/>
        <a:lstStyle/>
        <a:p>
          <a:endParaRPr lang="ru-RU"/>
        </a:p>
      </dgm:t>
    </dgm:pt>
    <dgm:pt modelId="{4D326E1F-EA1C-4506-8D17-454F7E85FD39}" type="sibTrans" cxnId="{6029ABBF-451A-4911-8233-E2B81C322AE5}">
      <dgm:prSet/>
      <dgm:spPr/>
      <dgm:t>
        <a:bodyPr/>
        <a:lstStyle/>
        <a:p>
          <a:endParaRPr lang="ru-RU"/>
        </a:p>
      </dgm:t>
    </dgm:pt>
    <dgm:pt modelId="{C7051F39-FF75-45D3-BAD3-058E8EBAACF4}">
      <dgm:prSet phldrT="[Текст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Microsoft Power Point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1D2A41-C615-40E0-BD47-DEC0DC08C26A}" type="parTrans" cxnId="{6DE8E6DA-8C41-4DCD-B1BF-8CC34B6E658D}">
      <dgm:prSet/>
      <dgm:spPr/>
      <dgm:t>
        <a:bodyPr/>
        <a:lstStyle/>
        <a:p>
          <a:endParaRPr lang="ru-RU"/>
        </a:p>
      </dgm:t>
    </dgm:pt>
    <dgm:pt modelId="{4AD2D185-659A-4BF4-AF08-67532866AA0C}" type="sibTrans" cxnId="{6DE8E6DA-8C41-4DCD-B1BF-8CC34B6E658D}">
      <dgm:prSet/>
      <dgm:spPr/>
      <dgm:t>
        <a:bodyPr/>
        <a:lstStyle/>
        <a:p>
          <a:endParaRPr lang="ru-RU"/>
        </a:p>
      </dgm:t>
    </dgm:pt>
    <dgm:pt modelId="{5D6559BE-A634-4D24-8B6A-A8AD301FC2E5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(создание презентаций  с мультимедийным наполнением)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C41435-0170-43B9-B98A-281BA14F3377}" type="parTrans" cxnId="{62474210-3C01-40E7-824D-0744A134E6B5}">
      <dgm:prSet/>
      <dgm:spPr/>
      <dgm:t>
        <a:bodyPr/>
        <a:lstStyle/>
        <a:p>
          <a:endParaRPr lang="ru-RU"/>
        </a:p>
      </dgm:t>
    </dgm:pt>
    <dgm:pt modelId="{5D883D4E-B50D-402F-9DE7-CF2360047647}" type="sibTrans" cxnId="{62474210-3C01-40E7-824D-0744A134E6B5}">
      <dgm:prSet/>
      <dgm:spPr/>
      <dgm:t>
        <a:bodyPr/>
        <a:lstStyle/>
        <a:p>
          <a:endParaRPr lang="ru-RU"/>
        </a:p>
      </dgm:t>
    </dgm:pt>
    <dgm:pt modelId="{0C0B2DD7-83AB-4ED3-B074-D9A1128E555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класс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309224-9A07-4C6C-AD55-3C050FFACC9D}" type="parTrans" cxnId="{491D55C7-5691-4800-ACBE-641B6DD4133D}">
      <dgm:prSet/>
      <dgm:spPr/>
      <dgm:t>
        <a:bodyPr/>
        <a:lstStyle/>
        <a:p>
          <a:endParaRPr lang="ru-RU"/>
        </a:p>
      </dgm:t>
    </dgm:pt>
    <dgm:pt modelId="{6F5341C0-BFC3-45E8-85FB-A94E9C902C8D}" type="sibTrans" cxnId="{491D55C7-5691-4800-ACBE-641B6DD4133D}">
      <dgm:prSet/>
      <dgm:spPr/>
      <dgm:t>
        <a:bodyPr/>
        <a:lstStyle/>
        <a:p>
          <a:endParaRPr lang="ru-RU"/>
        </a:p>
      </dgm:t>
    </dgm:pt>
    <dgm:pt modelId="{B930A8CE-632A-46F7-81B1-010A0F7E2739}">
      <dgm:prSet phldrT="[Текст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Microsoft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Publicher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буклеты, визитки, календарь и т.д.)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09D438-87A6-4B80-B55F-07F62648242E}" type="parTrans" cxnId="{1BB6A984-5F2F-45F9-A1E6-FEC009A8BD85}">
      <dgm:prSet/>
      <dgm:spPr/>
      <dgm:t>
        <a:bodyPr/>
        <a:lstStyle/>
        <a:p>
          <a:endParaRPr lang="ru-RU"/>
        </a:p>
      </dgm:t>
    </dgm:pt>
    <dgm:pt modelId="{2929C442-8F25-4479-AB6F-9050A8BFFA8E}" type="sibTrans" cxnId="{1BB6A984-5F2F-45F9-A1E6-FEC009A8BD85}">
      <dgm:prSet/>
      <dgm:spPr/>
      <dgm:t>
        <a:bodyPr/>
        <a:lstStyle/>
        <a:p>
          <a:endParaRPr lang="ru-RU"/>
        </a:p>
      </dgm:t>
    </dgm:pt>
    <dgm:pt modelId="{13E6F2B9-F26A-4CB3-BCE9-DC9588653981}">
      <dgm:prSet phldrT="[Текст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Microsovt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Movir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Maker (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видеороликов  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MP4)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28E6FD-D8FD-49A5-80F6-ABED4FAC6D29}" type="parTrans" cxnId="{31B313EB-0A79-41F2-9E50-467D7ECFCDDC}">
      <dgm:prSet/>
      <dgm:spPr/>
      <dgm:t>
        <a:bodyPr/>
        <a:lstStyle/>
        <a:p>
          <a:endParaRPr lang="ru-RU"/>
        </a:p>
      </dgm:t>
    </dgm:pt>
    <dgm:pt modelId="{12F71CDE-EE34-45B7-B0D8-A00F8974DF6D}" type="sibTrans" cxnId="{31B313EB-0A79-41F2-9E50-467D7ECFCDDC}">
      <dgm:prSet/>
      <dgm:spPr/>
      <dgm:t>
        <a:bodyPr/>
        <a:lstStyle/>
        <a:p>
          <a:endParaRPr lang="ru-RU"/>
        </a:p>
      </dgm:t>
    </dgm:pt>
    <dgm:pt modelId="{E201647F-C588-41A8-8A91-34CDA2B9B8E4}">
      <dgm:prSet phldrT="[Текст]"/>
      <dgm:spPr>
        <a:solidFill>
          <a:schemeClr val="bg1"/>
        </a:solidFill>
      </dgm:spPr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текстовые 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фото файлы, таблицы, диаграммы, 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SmartArt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т.д.)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34FCE-1C96-4917-8172-CCC3609860DC}" type="sibTrans" cxnId="{C294D309-5E1C-4690-9175-1E188549D68A}">
      <dgm:prSet/>
      <dgm:spPr/>
      <dgm:t>
        <a:bodyPr/>
        <a:lstStyle/>
        <a:p>
          <a:endParaRPr lang="ru-RU"/>
        </a:p>
      </dgm:t>
    </dgm:pt>
    <dgm:pt modelId="{DDB6681B-F827-4243-A3A5-B655D8D12CC8}" type="parTrans" cxnId="{C294D309-5E1C-4690-9175-1E188549D68A}">
      <dgm:prSet/>
      <dgm:spPr/>
      <dgm:t>
        <a:bodyPr/>
        <a:lstStyle/>
        <a:p>
          <a:endParaRPr lang="ru-RU"/>
        </a:p>
      </dgm:t>
    </dgm:pt>
    <dgm:pt modelId="{E21A0AC2-39CC-47CA-8C7A-AF7721F075A8}">
      <dgm:prSet phldrT="[Текст]"/>
      <dgm:spPr>
        <a:solidFill>
          <a:schemeClr val="bg1"/>
        </a:solidFill>
      </dgm:spPr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Microsoft Word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72EF9F-DA05-49B4-9440-A2AB5F3E86B7}" type="sibTrans" cxnId="{207B93A2-3062-4F0A-A385-360B3266DC79}">
      <dgm:prSet/>
      <dgm:spPr/>
      <dgm:t>
        <a:bodyPr/>
        <a:lstStyle/>
        <a:p>
          <a:endParaRPr lang="ru-RU"/>
        </a:p>
      </dgm:t>
    </dgm:pt>
    <dgm:pt modelId="{34853BFC-EAE4-4DD8-A1A3-47E1FF517039}" type="parTrans" cxnId="{207B93A2-3062-4F0A-A385-360B3266DC79}">
      <dgm:prSet/>
      <dgm:spPr/>
      <dgm:t>
        <a:bodyPr/>
        <a:lstStyle/>
        <a:p>
          <a:endParaRPr lang="ru-RU"/>
        </a:p>
      </dgm:t>
    </dgm:pt>
    <dgm:pt modelId="{170E0082-0371-492D-B625-329CA5A9D38A}" type="pres">
      <dgm:prSet presAssocID="{FBC11D1E-DC41-4FED-8B98-236093E045B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2D3DB9-4B61-4318-9EAA-6AE741EFF9E1}" type="pres">
      <dgm:prSet presAssocID="{15594D07-831F-4C53-B00A-2DA05B3D14C4}" presName="composite" presStyleCnt="0"/>
      <dgm:spPr/>
    </dgm:pt>
    <dgm:pt modelId="{9E59DBA7-814B-420A-BA81-CCB063FD65DB}" type="pres">
      <dgm:prSet presAssocID="{15594D07-831F-4C53-B00A-2DA05B3D14C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942337-1CB5-4518-BD20-7EE80246B5C5}" type="pres">
      <dgm:prSet presAssocID="{15594D07-831F-4C53-B00A-2DA05B3D14C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C9999A-329A-4E41-9516-8B74D8421DC1}" type="pres">
      <dgm:prSet presAssocID="{20F6836B-41DB-41AE-979A-D1B23C7CFE7C}" presName="sp" presStyleCnt="0"/>
      <dgm:spPr/>
    </dgm:pt>
    <dgm:pt modelId="{12CFC869-CE24-4644-92B3-E85CE0D3B53C}" type="pres">
      <dgm:prSet presAssocID="{23AB3EB9-17DE-4C0B-B0F8-13D9D7D41468}" presName="composite" presStyleCnt="0"/>
      <dgm:spPr/>
    </dgm:pt>
    <dgm:pt modelId="{68A7F8D1-1448-4155-AD86-23839D42DED2}" type="pres">
      <dgm:prSet presAssocID="{23AB3EB9-17DE-4C0B-B0F8-13D9D7D4146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2C9E1-7325-42FE-981E-727AD6B4B874}" type="pres">
      <dgm:prSet presAssocID="{23AB3EB9-17DE-4C0B-B0F8-13D9D7D4146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3539B4-8793-47F5-8DB0-2A61D43A9943}" type="pres">
      <dgm:prSet presAssocID="{4D326E1F-EA1C-4506-8D17-454F7E85FD39}" presName="sp" presStyleCnt="0"/>
      <dgm:spPr/>
    </dgm:pt>
    <dgm:pt modelId="{B1DB4988-7513-47BE-A554-1ABE710373E1}" type="pres">
      <dgm:prSet presAssocID="{0C0B2DD7-83AB-4ED3-B074-D9A1128E5556}" presName="composite" presStyleCnt="0"/>
      <dgm:spPr/>
    </dgm:pt>
    <dgm:pt modelId="{06392796-2D3A-47EE-886B-358EE7491F81}" type="pres">
      <dgm:prSet presAssocID="{0C0B2DD7-83AB-4ED3-B074-D9A1128E555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7E63A-8384-4426-A4DD-701FB2F0C9F4}" type="pres">
      <dgm:prSet presAssocID="{0C0B2DD7-83AB-4ED3-B074-D9A1128E555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4D309-5E1C-4690-9175-1E188549D68A}" srcId="{15594D07-831F-4C53-B00A-2DA05B3D14C4}" destId="{E201647F-C588-41A8-8A91-34CDA2B9B8E4}" srcOrd="1" destOrd="0" parTransId="{DDB6681B-F827-4243-A3A5-B655D8D12CC8}" sibTransId="{5ED34FCE-1C96-4917-8172-CCC3609860DC}"/>
    <dgm:cxn modelId="{D0F323CF-2D27-4FEA-9AAE-302AA1F0FC9A}" type="presOf" srcId="{FBC11D1E-DC41-4FED-8B98-236093E045B6}" destId="{170E0082-0371-492D-B625-329CA5A9D38A}" srcOrd="0" destOrd="0" presId="urn:microsoft.com/office/officeart/2005/8/layout/chevron2"/>
    <dgm:cxn modelId="{1BB6A984-5F2F-45F9-A1E6-FEC009A8BD85}" srcId="{0C0B2DD7-83AB-4ED3-B074-D9A1128E5556}" destId="{B930A8CE-632A-46F7-81B1-010A0F7E2739}" srcOrd="0" destOrd="0" parTransId="{CC09D438-87A6-4B80-B55F-07F62648242E}" sibTransId="{2929C442-8F25-4479-AB6F-9050A8BFFA8E}"/>
    <dgm:cxn modelId="{31B313EB-0A79-41F2-9E50-467D7ECFCDDC}" srcId="{0C0B2DD7-83AB-4ED3-B074-D9A1128E5556}" destId="{13E6F2B9-F26A-4CB3-BCE9-DC9588653981}" srcOrd="1" destOrd="0" parTransId="{C128E6FD-D8FD-49A5-80F6-ABED4FAC6D29}" sibTransId="{12F71CDE-EE34-45B7-B0D8-A00F8974DF6D}"/>
    <dgm:cxn modelId="{5451F6CB-0D3A-4E18-8D7D-9F29DA656AFD}" type="presOf" srcId="{E21A0AC2-39CC-47CA-8C7A-AF7721F075A8}" destId="{19942337-1CB5-4518-BD20-7EE80246B5C5}" srcOrd="0" destOrd="0" presId="urn:microsoft.com/office/officeart/2005/8/layout/chevron2"/>
    <dgm:cxn modelId="{A6A46770-F00C-483E-9836-276198A90FA9}" type="presOf" srcId="{5D6559BE-A634-4D24-8B6A-A8AD301FC2E5}" destId="{5842C9E1-7325-42FE-981E-727AD6B4B874}" srcOrd="0" destOrd="1" presId="urn:microsoft.com/office/officeart/2005/8/layout/chevron2"/>
    <dgm:cxn modelId="{A72A3AB4-87D2-4CD8-94CD-40328AB9EDC5}" type="presOf" srcId="{15594D07-831F-4C53-B00A-2DA05B3D14C4}" destId="{9E59DBA7-814B-420A-BA81-CCB063FD65DB}" srcOrd="0" destOrd="0" presId="urn:microsoft.com/office/officeart/2005/8/layout/chevron2"/>
    <dgm:cxn modelId="{A5852795-85B6-4138-82FF-432B74288F9B}" type="presOf" srcId="{13E6F2B9-F26A-4CB3-BCE9-DC9588653981}" destId="{3387E63A-8384-4426-A4DD-701FB2F0C9F4}" srcOrd="0" destOrd="1" presId="urn:microsoft.com/office/officeart/2005/8/layout/chevron2"/>
    <dgm:cxn modelId="{22DEBE7D-ED6B-45FA-B570-5E9E1557836C}" type="presOf" srcId="{23AB3EB9-17DE-4C0B-B0F8-13D9D7D41468}" destId="{68A7F8D1-1448-4155-AD86-23839D42DED2}" srcOrd="0" destOrd="0" presId="urn:microsoft.com/office/officeart/2005/8/layout/chevron2"/>
    <dgm:cxn modelId="{207B93A2-3062-4F0A-A385-360B3266DC79}" srcId="{15594D07-831F-4C53-B00A-2DA05B3D14C4}" destId="{E21A0AC2-39CC-47CA-8C7A-AF7721F075A8}" srcOrd="0" destOrd="0" parTransId="{34853BFC-EAE4-4DD8-A1A3-47E1FF517039}" sibTransId="{2E72EF9F-DA05-49B4-9440-A2AB5F3E86B7}"/>
    <dgm:cxn modelId="{007B32B9-DF7C-4D52-A229-1609327C6C77}" type="presOf" srcId="{C7051F39-FF75-45D3-BAD3-058E8EBAACF4}" destId="{5842C9E1-7325-42FE-981E-727AD6B4B874}" srcOrd="0" destOrd="0" presId="urn:microsoft.com/office/officeart/2005/8/layout/chevron2"/>
    <dgm:cxn modelId="{6029ABBF-451A-4911-8233-E2B81C322AE5}" srcId="{FBC11D1E-DC41-4FED-8B98-236093E045B6}" destId="{23AB3EB9-17DE-4C0B-B0F8-13D9D7D41468}" srcOrd="1" destOrd="0" parTransId="{17C7200F-2281-4249-85AB-5B1C77B58E35}" sibTransId="{4D326E1F-EA1C-4506-8D17-454F7E85FD39}"/>
    <dgm:cxn modelId="{41C615DC-DAD9-491F-9F87-586B49802505}" type="presOf" srcId="{E201647F-C588-41A8-8A91-34CDA2B9B8E4}" destId="{19942337-1CB5-4518-BD20-7EE80246B5C5}" srcOrd="0" destOrd="1" presId="urn:microsoft.com/office/officeart/2005/8/layout/chevron2"/>
    <dgm:cxn modelId="{65AA3782-1A0E-4664-ACAF-7BBA1C03907A}" srcId="{FBC11D1E-DC41-4FED-8B98-236093E045B6}" destId="{15594D07-831F-4C53-B00A-2DA05B3D14C4}" srcOrd="0" destOrd="0" parTransId="{06EA8384-966B-45BF-AF84-7F3ECA16C3BA}" sibTransId="{20F6836B-41DB-41AE-979A-D1B23C7CFE7C}"/>
    <dgm:cxn modelId="{6DE8E6DA-8C41-4DCD-B1BF-8CC34B6E658D}" srcId="{23AB3EB9-17DE-4C0B-B0F8-13D9D7D41468}" destId="{C7051F39-FF75-45D3-BAD3-058E8EBAACF4}" srcOrd="0" destOrd="0" parTransId="{E61D2A41-C615-40E0-BD47-DEC0DC08C26A}" sibTransId="{4AD2D185-659A-4BF4-AF08-67532866AA0C}"/>
    <dgm:cxn modelId="{62474210-3C01-40E7-824D-0744A134E6B5}" srcId="{23AB3EB9-17DE-4C0B-B0F8-13D9D7D41468}" destId="{5D6559BE-A634-4D24-8B6A-A8AD301FC2E5}" srcOrd="1" destOrd="0" parTransId="{33C41435-0170-43B9-B98A-281BA14F3377}" sibTransId="{5D883D4E-B50D-402F-9DE7-CF2360047647}"/>
    <dgm:cxn modelId="{491D55C7-5691-4800-ACBE-641B6DD4133D}" srcId="{FBC11D1E-DC41-4FED-8B98-236093E045B6}" destId="{0C0B2DD7-83AB-4ED3-B074-D9A1128E5556}" srcOrd="2" destOrd="0" parTransId="{AF309224-9A07-4C6C-AD55-3C050FFACC9D}" sibTransId="{6F5341C0-BFC3-45E8-85FB-A94E9C902C8D}"/>
    <dgm:cxn modelId="{F518D3D7-59A5-4D47-A3FA-48E4AC853160}" type="presOf" srcId="{0C0B2DD7-83AB-4ED3-B074-D9A1128E5556}" destId="{06392796-2D3A-47EE-886B-358EE7491F81}" srcOrd="0" destOrd="0" presId="urn:microsoft.com/office/officeart/2005/8/layout/chevron2"/>
    <dgm:cxn modelId="{AFA03705-0070-4ECA-926D-5A54D4B8BF81}" type="presOf" srcId="{B930A8CE-632A-46F7-81B1-010A0F7E2739}" destId="{3387E63A-8384-4426-A4DD-701FB2F0C9F4}" srcOrd="0" destOrd="0" presId="urn:microsoft.com/office/officeart/2005/8/layout/chevron2"/>
    <dgm:cxn modelId="{2E150801-593C-4DD1-9AA2-8188EA9F5634}" type="presParOf" srcId="{170E0082-0371-492D-B625-329CA5A9D38A}" destId="{702D3DB9-4B61-4318-9EAA-6AE741EFF9E1}" srcOrd="0" destOrd="0" presId="urn:microsoft.com/office/officeart/2005/8/layout/chevron2"/>
    <dgm:cxn modelId="{F2268F0D-4208-4376-9A30-44D7263AD67D}" type="presParOf" srcId="{702D3DB9-4B61-4318-9EAA-6AE741EFF9E1}" destId="{9E59DBA7-814B-420A-BA81-CCB063FD65DB}" srcOrd="0" destOrd="0" presId="urn:microsoft.com/office/officeart/2005/8/layout/chevron2"/>
    <dgm:cxn modelId="{A9D2ACC5-46B4-4A13-ADEF-80EBFBA595F5}" type="presParOf" srcId="{702D3DB9-4B61-4318-9EAA-6AE741EFF9E1}" destId="{19942337-1CB5-4518-BD20-7EE80246B5C5}" srcOrd="1" destOrd="0" presId="urn:microsoft.com/office/officeart/2005/8/layout/chevron2"/>
    <dgm:cxn modelId="{25F406A8-4464-43AC-A113-389CF1C59601}" type="presParOf" srcId="{170E0082-0371-492D-B625-329CA5A9D38A}" destId="{2AC9999A-329A-4E41-9516-8B74D8421DC1}" srcOrd="1" destOrd="0" presId="urn:microsoft.com/office/officeart/2005/8/layout/chevron2"/>
    <dgm:cxn modelId="{BE888FE6-D272-43B6-8537-5C8DE40FBE0D}" type="presParOf" srcId="{170E0082-0371-492D-B625-329CA5A9D38A}" destId="{12CFC869-CE24-4644-92B3-E85CE0D3B53C}" srcOrd="2" destOrd="0" presId="urn:microsoft.com/office/officeart/2005/8/layout/chevron2"/>
    <dgm:cxn modelId="{1D228A24-79FD-4369-B248-A3CEC8B00BDC}" type="presParOf" srcId="{12CFC869-CE24-4644-92B3-E85CE0D3B53C}" destId="{68A7F8D1-1448-4155-AD86-23839D42DED2}" srcOrd="0" destOrd="0" presId="urn:microsoft.com/office/officeart/2005/8/layout/chevron2"/>
    <dgm:cxn modelId="{2F53C99C-4BB0-4157-BF58-256D1592FF79}" type="presParOf" srcId="{12CFC869-CE24-4644-92B3-E85CE0D3B53C}" destId="{5842C9E1-7325-42FE-981E-727AD6B4B874}" srcOrd="1" destOrd="0" presId="urn:microsoft.com/office/officeart/2005/8/layout/chevron2"/>
    <dgm:cxn modelId="{3A615D45-E887-4CB7-9301-1078A6416228}" type="presParOf" srcId="{170E0082-0371-492D-B625-329CA5A9D38A}" destId="{5A3539B4-8793-47F5-8DB0-2A61D43A9943}" srcOrd="3" destOrd="0" presId="urn:microsoft.com/office/officeart/2005/8/layout/chevron2"/>
    <dgm:cxn modelId="{5B5C7DFD-3820-4A96-8A41-F6FB596FA115}" type="presParOf" srcId="{170E0082-0371-492D-B625-329CA5A9D38A}" destId="{B1DB4988-7513-47BE-A554-1ABE710373E1}" srcOrd="4" destOrd="0" presId="urn:microsoft.com/office/officeart/2005/8/layout/chevron2"/>
    <dgm:cxn modelId="{219BD84D-DCEA-4F15-B787-7CB6FBCCEA5B}" type="presParOf" srcId="{B1DB4988-7513-47BE-A554-1ABE710373E1}" destId="{06392796-2D3A-47EE-886B-358EE7491F81}" srcOrd="0" destOrd="0" presId="urn:microsoft.com/office/officeart/2005/8/layout/chevron2"/>
    <dgm:cxn modelId="{FE9BB290-D939-4273-8773-94607CAA6BCA}" type="presParOf" srcId="{B1DB4988-7513-47BE-A554-1ABE710373E1}" destId="{3387E63A-8384-4426-A4DD-701FB2F0C9F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4082F9-ABD5-4EB3-8E52-C234E59BF271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41CEF4-237C-46D0-9F51-92BD7D0CCB5D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регулятивные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335146-8E3F-48C2-ACF5-3FAF0FCF7163}" type="parTrans" cxnId="{760449C7-D705-43C9-9D6E-3F9435EAE03B}">
      <dgm:prSet/>
      <dgm:spPr/>
      <dgm:t>
        <a:bodyPr/>
        <a:lstStyle/>
        <a:p>
          <a:endParaRPr lang="ru-RU"/>
        </a:p>
      </dgm:t>
    </dgm:pt>
    <dgm:pt modelId="{FC959249-0488-4EB4-8B85-33B56BC4D660}" type="sibTrans" cxnId="{760449C7-D705-43C9-9D6E-3F9435EAE03B}">
      <dgm:prSet/>
      <dgm:spPr/>
      <dgm:t>
        <a:bodyPr/>
        <a:lstStyle/>
        <a:p>
          <a:endParaRPr lang="ru-RU"/>
        </a:p>
      </dgm:t>
    </dgm:pt>
    <dgm:pt modelId="{0FA6CA59-834F-4E9D-9D83-6889CB72D4AD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коммуникативные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75D862-F813-40F3-B64F-90BC7B5BA006}" type="parTrans" cxnId="{3B73622F-271E-4886-BC6B-94ECC25418CB}">
      <dgm:prSet/>
      <dgm:spPr/>
      <dgm:t>
        <a:bodyPr/>
        <a:lstStyle/>
        <a:p>
          <a:endParaRPr lang="ru-RU"/>
        </a:p>
      </dgm:t>
    </dgm:pt>
    <dgm:pt modelId="{A4652391-86D6-41D2-8936-20560F627D18}" type="sibTrans" cxnId="{3B73622F-271E-4886-BC6B-94ECC25418CB}">
      <dgm:prSet/>
      <dgm:spPr/>
      <dgm:t>
        <a:bodyPr/>
        <a:lstStyle/>
        <a:p>
          <a:endParaRPr lang="ru-RU"/>
        </a:p>
      </dgm:t>
    </dgm:pt>
    <dgm:pt modelId="{6034B81E-4980-48D5-8EC5-211D2AF2FF27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познавательные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AC091F-AF5C-4B66-9F59-0502386A0C05}" type="parTrans" cxnId="{88C40F12-5488-4B43-A3AE-A2DA3C6B7A05}">
      <dgm:prSet/>
      <dgm:spPr/>
      <dgm:t>
        <a:bodyPr/>
        <a:lstStyle/>
        <a:p>
          <a:endParaRPr lang="ru-RU"/>
        </a:p>
      </dgm:t>
    </dgm:pt>
    <dgm:pt modelId="{AB113735-6813-4E3E-AC1D-E8BB0AFA0A89}" type="sibTrans" cxnId="{88C40F12-5488-4B43-A3AE-A2DA3C6B7A05}">
      <dgm:prSet/>
      <dgm:spPr/>
      <dgm:t>
        <a:bodyPr/>
        <a:lstStyle/>
        <a:p>
          <a:endParaRPr lang="ru-RU"/>
        </a:p>
      </dgm:t>
    </dgm:pt>
    <dgm:pt modelId="{58D985DF-4785-478F-BE42-A908BA8C2F15}" type="pres">
      <dgm:prSet presAssocID="{8B4082F9-ABD5-4EB3-8E52-C234E59BF271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760F4E-31C9-497E-BB7F-B529F692FD45}" type="pres">
      <dgm:prSet presAssocID="{8B4082F9-ABD5-4EB3-8E52-C234E59BF271}" presName="cycle" presStyleCnt="0"/>
      <dgm:spPr/>
    </dgm:pt>
    <dgm:pt modelId="{9B17102A-575F-48BA-9739-A4EDDDB252DF}" type="pres">
      <dgm:prSet presAssocID="{8B4082F9-ABD5-4EB3-8E52-C234E59BF271}" presName="centerShape" presStyleCnt="0"/>
      <dgm:spPr/>
    </dgm:pt>
    <dgm:pt modelId="{39EB1C33-AF12-4319-81BF-EDB2BB65140C}" type="pres">
      <dgm:prSet presAssocID="{8B4082F9-ABD5-4EB3-8E52-C234E59BF271}" presName="connSite" presStyleLbl="node1" presStyleIdx="0" presStyleCnt="4"/>
      <dgm:spPr/>
    </dgm:pt>
    <dgm:pt modelId="{2A2136EC-175A-4002-BA5C-C3E155556280}" type="pres">
      <dgm:prSet presAssocID="{8B4082F9-ABD5-4EB3-8E52-C234E59BF271}" presName="visible" presStyleLbl="node1" presStyleIdx="0" presStyleCnt="4" custScaleX="153718" custScaleY="152120" custLinFactNeighborX="5591" custLinFactNeighborY="-355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C640C6D-D792-4B84-B4DE-F930622B7357}" type="pres">
      <dgm:prSet presAssocID="{BD335146-8E3F-48C2-ACF5-3FAF0FCF7163}" presName="Name25" presStyleLbl="parChTrans1D1" presStyleIdx="0" presStyleCnt="3"/>
      <dgm:spPr/>
      <dgm:t>
        <a:bodyPr/>
        <a:lstStyle/>
        <a:p>
          <a:endParaRPr lang="ru-RU"/>
        </a:p>
      </dgm:t>
    </dgm:pt>
    <dgm:pt modelId="{E9B17C54-D02D-425F-B095-6DC75DF47A41}" type="pres">
      <dgm:prSet presAssocID="{3941CEF4-237C-46D0-9F51-92BD7D0CCB5D}" presName="node" presStyleCnt="0"/>
      <dgm:spPr/>
    </dgm:pt>
    <dgm:pt modelId="{DF71E727-E542-410E-8280-F99F6D75A782}" type="pres">
      <dgm:prSet presAssocID="{3941CEF4-237C-46D0-9F51-92BD7D0CCB5D}" presName="parentNode" presStyleLbl="node1" presStyleIdx="1" presStyleCnt="4" custScaleX="287392" custScaleY="68374" custLinFactX="49192" custLinFactNeighborX="100000" custLinFactNeighborY="-118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93AB71-64A2-4EC3-BFB2-2CB2036FA3D2}" type="pres">
      <dgm:prSet presAssocID="{3941CEF4-237C-46D0-9F51-92BD7D0CCB5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931DD6-6682-4D45-9706-152300B4404A}" type="pres">
      <dgm:prSet presAssocID="{5075D862-F813-40F3-B64F-90BC7B5BA006}" presName="Name25" presStyleLbl="parChTrans1D1" presStyleIdx="1" presStyleCnt="3"/>
      <dgm:spPr/>
      <dgm:t>
        <a:bodyPr/>
        <a:lstStyle/>
        <a:p>
          <a:endParaRPr lang="ru-RU"/>
        </a:p>
      </dgm:t>
    </dgm:pt>
    <dgm:pt modelId="{458D777B-C1AA-4297-B035-069909B01EAF}" type="pres">
      <dgm:prSet presAssocID="{0FA6CA59-834F-4E9D-9D83-6889CB72D4AD}" presName="node" presStyleCnt="0"/>
      <dgm:spPr/>
    </dgm:pt>
    <dgm:pt modelId="{1E52A26B-85B3-483A-B07A-F4AF67951073}" type="pres">
      <dgm:prSet presAssocID="{0FA6CA59-834F-4E9D-9D83-6889CB72D4AD}" presName="parentNode" presStyleLbl="node1" presStyleIdx="2" presStyleCnt="4" custAng="0" custScaleX="289464" custScaleY="95922" custLinFactX="95864" custLinFactNeighborX="100000" custLinFactNeighborY="-525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5B3DE2-F3C7-41F4-9B22-F237B7753378}" type="pres">
      <dgm:prSet presAssocID="{0FA6CA59-834F-4E9D-9D83-6889CB72D4A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A47FC-540A-4122-841C-9BF7C0E9C447}" type="pres">
      <dgm:prSet presAssocID="{F4AC091F-AF5C-4B66-9F59-0502386A0C05}" presName="Name25" presStyleLbl="parChTrans1D1" presStyleIdx="2" presStyleCnt="3"/>
      <dgm:spPr/>
      <dgm:t>
        <a:bodyPr/>
        <a:lstStyle/>
        <a:p>
          <a:endParaRPr lang="ru-RU"/>
        </a:p>
      </dgm:t>
    </dgm:pt>
    <dgm:pt modelId="{1E4399CA-5B7A-4ADA-AB66-A9A97F17EFC2}" type="pres">
      <dgm:prSet presAssocID="{6034B81E-4980-48D5-8EC5-211D2AF2FF27}" presName="node" presStyleCnt="0"/>
      <dgm:spPr/>
    </dgm:pt>
    <dgm:pt modelId="{73E70352-B990-4BDB-87C0-20180870A3E1}" type="pres">
      <dgm:prSet presAssocID="{6034B81E-4980-48D5-8EC5-211D2AF2FF27}" presName="parentNode" presStyleLbl="node1" presStyleIdx="3" presStyleCnt="4" custScaleX="274713" custScaleY="94896" custLinFactX="79362" custLinFactNeighborX="100000" custLinFactNeighborY="-29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38DECD-7172-40F5-8D21-E312D6117CE6}" type="pres">
      <dgm:prSet presAssocID="{6034B81E-4980-48D5-8EC5-211D2AF2FF27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73622F-271E-4886-BC6B-94ECC25418CB}" srcId="{8B4082F9-ABD5-4EB3-8E52-C234E59BF271}" destId="{0FA6CA59-834F-4E9D-9D83-6889CB72D4AD}" srcOrd="1" destOrd="0" parTransId="{5075D862-F813-40F3-B64F-90BC7B5BA006}" sibTransId="{A4652391-86D6-41D2-8936-20560F627D18}"/>
    <dgm:cxn modelId="{474B43CA-FA2C-4FA0-A5C1-40A1C73976FC}" type="presOf" srcId="{0FA6CA59-834F-4E9D-9D83-6889CB72D4AD}" destId="{1E52A26B-85B3-483A-B07A-F4AF67951073}" srcOrd="0" destOrd="0" presId="urn:microsoft.com/office/officeart/2005/8/layout/radial2"/>
    <dgm:cxn modelId="{33BDC060-99A3-4361-813E-32A2BD5A2979}" type="presOf" srcId="{3941CEF4-237C-46D0-9F51-92BD7D0CCB5D}" destId="{DF71E727-E542-410E-8280-F99F6D75A782}" srcOrd="0" destOrd="0" presId="urn:microsoft.com/office/officeart/2005/8/layout/radial2"/>
    <dgm:cxn modelId="{2FC75C52-140E-4E45-9DEF-A71858149538}" type="presOf" srcId="{F4AC091F-AF5C-4B66-9F59-0502386A0C05}" destId="{D3DA47FC-540A-4122-841C-9BF7C0E9C447}" srcOrd="0" destOrd="0" presId="urn:microsoft.com/office/officeart/2005/8/layout/radial2"/>
    <dgm:cxn modelId="{111647CF-4054-4D00-BB79-58F4BD35DC69}" type="presOf" srcId="{6034B81E-4980-48D5-8EC5-211D2AF2FF27}" destId="{73E70352-B990-4BDB-87C0-20180870A3E1}" srcOrd="0" destOrd="0" presId="urn:microsoft.com/office/officeart/2005/8/layout/radial2"/>
    <dgm:cxn modelId="{DF0E390F-F276-4E83-AD8D-65A8822F0D45}" type="presOf" srcId="{BD335146-8E3F-48C2-ACF5-3FAF0FCF7163}" destId="{5C640C6D-D792-4B84-B4DE-F930622B7357}" srcOrd="0" destOrd="0" presId="urn:microsoft.com/office/officeart/2005/8/layout/radial2"/>
    <dgm:cxn modelId="{760449C7-D705-43C9-9D6E-3F9435EAE03B}" srcId="{8B4082F9-ABD5-4EB3-8E52-C234E59BF271}" destId="{3941CEF4-237C-46D0-9F51-92BD7D0CCB5D}" srcOrd="0" destOrd="0" parTransId="{BD335146-8E3F-48C2-ACF5-3FAF0FCF7163}" sibTransId="{FC959249-0488-4EB4-8B85-33B56BC4D660}"/>
    <dgm:cxn modelId="{88C40F12-5488-4B43-A3AE-A2DA3C6B7A05}" srcId="{8B4082F9-ABD5-4EB3-8E52-C234E59BF271}" destId="{6034B81E-4980-48D5-8EC5-211D2AF2FF27}" srcOrd="2" destOrd="0" parTransId="{F4AC091F-AF5C-4B66-9F59-0502386A0C05}" sibTransId="{AB113735-6813-4E3E-AC1D-E8BB0AFA0A89}"/>
    <dgm:cxn modelId="{A2EEC9B2-489E-4846-B447-4CEFC2F2B7B9}" type="presOf" srcId="{8B4082F9-ABD5-4EB3-8E52-C234E59BF271}" destId="{58D985DF-4785-478F-BE42-A908BA8C2F15}" srcOrd="0" destOrd="0" presId="urn:microsoft.com/office/officeart/2005/8/layout/radial2"/>
    <dgm:cxn modelId="{879CA862-4117-4B47-ABD0-8EE098F2D56E}" type="presOf" srcId="{5075D862-F813-40F3-B64F-90BC7B5BA006}" destId="{FB931DD6-6682-4D45-9706-152300B4404A}" srcOrd="0" destOrd="0" presId="urn:microsoft.com/office/officeart/2005/8/layout/radial2"/>
    <dgm:cxn modelId="{A59B187A-99C8-4738-A3C8-1E2C0BCDF11F}" type="presParOf" srcId="{58D985DF-4785-478F-BE42-A908BA8C2F15}" destId="{C8760F4E-31C9-497E-BB7F-B529F692FD45}" srcOrd="0" destOrd="0" presId="urn:microsoft.com/office/officeart/2005/8/layout/radial2"/>
    <dgm:cxn modelId="{A297EB46-21FF-4341-B637-786140DA2F31}" type="presParOf" srcId="{C8760F4E-31C9-497E-BB7F-B529F692FD45}" destId="{9B17102A-575F-48BA-9739-A4EDDDB252DF}" srcOrd="0" destOrd="0" presId="urn:microsoft.com/office/officeart/2005/8/layout/radial2"/>
    <dgm:cxn modelId="{F6061ABE-2AE2-4E2C-9977-0E08C2FB01D6}" type="presParOf" srcId="{9B17102A-575F-48BA-9739-A4EDDDB252DF}" destId="{39EB1C33-AF12-4319-81BF-EDB2BB65140C}" srcOrd="0" destOrd="0" presId="urn:microsoft.com/office/officeart/2005/8/layout/radial2"/>
    <dgm:cxn modelId="{B8BEAC1C-5925-4342-B784-5C91FD3E9713}" type="presParOf" srcId="{9B17102A-575F-48BA-9739-A4EDDDB252DF}" destId="{2A2136EC-175A-4002-BA5C-C3E155556280}" srcOrd="1" destOrd="0" presId="urn:microsoft.com/office/officeart/2005/8/layout/radial2"/>
    <dgm:cxn modelId="{B5211B0A-3A58-4711-AAAD-47755F785455}" type="presParOf" srcId="{C8760F4E-31C9-497E-BB7F-B529F692FD45}" destId="{5C640C6D-D792-4B84-B4DE-F930622B7357}" srcOrd="1" destOrd="0" presId="urn:microsoft.com/office/officeart/2005/8/layout/radial2"/>
    <dgm:cxn modelId="{B38BC9D9-5E71-4A3B-BC57-CAE6DBB9BFE2}" type="presParOf" srcId="{C8760F4E-31C9-497E-BB7F-B529F692FD45}" destId="{E9B17C54-D02D-425F-B095-6DC75DF47A41}" srcOrd="2" destOrd="0" presId="urn:microsoft.com/office/officeart/2005/8/layout/radial2"/>
    <dgm:cxn modelId="{8BBD6BCE-51C6-4639-8C5A-BF2AD3669437}" type="presParOf" srcId="{E9B17C54-D02D-425F-B095-6DC75DF47A41}" destId="{DF71E727-E542-410E-8280-F99F6D75A782}" srcOrd="0" destOrd="0" presId="urn:microsoft.com/office/officeart/2005/8/layout/radial2"/>
    <dgm:cxn modelId="{85D65244-AEB8-4A4B-A8DB-A35098C2E0D0}" type="presParOf" srcId="{E9B17C54-D02D-425F-B095-6DC75DF47A41}" destId="{9D93AB71-64A2-4EC3-BFB2-2CB2036FA3D2}" srcOrd="1" destOrd="0" presId="urn:microsoft.com/office/officeart/2005/8/layout/radial2"/>
    <dgm:cxn modelId="{927A765D-D77D-4592-87B5-BE37FB1050A3}" type="presParOf" srcId="{C8760F4E-31C9-497E-BB7F-B529F692FD45}" destId="{FB931DD6-6682-4D45-9706-152300B4404A}" srcOrd="3" destOrd="0" presId="urn:microsoft.com/office/officeart/2005/8/layout/radial2"/>
    <dgm:cxn modelId="{82ABE8B2-BB73-4741-BF59-FF8DE111B727}" type="presParOf" srcId="{C8760F4E-31C9-497E-BB7F-B529F692FD45}" destId="{458D777B-C1AA-4297-B035-069909B01EAF}" srcOrd="4" destOrd="0" presId="urn:microsoft.com/office/officeart/2005/8/layout/radial2"/>
    <dgm:cxn modelId="{EF839459-4781-472C-AFE1-7D44592AABDA}" type="presParOf" srcId="{458D777B-C1AA-4297-B035-069909B01EAF}" destId="{1E52A26B-85B3-483A-B07A-F4AF67951073}" srcOrd="0" destOrd="0" presId="urn:microsoft.com/office/officeart/2005/8/layout/radial2"/>
    <dgm:cxn modelId="{7442D9FB-6979-4257-83AD-9A685FF7ACDC}" type="presParOf" srcId="{458D777B-C1AA-4297-B035-069909B01EAF}" destId="{375B3DE2-F3C7-41F4-9B22-F237B7753378}" srcOrd="1" destOrd="0" presId="urn:microsoft.com/office/officeart/2005/8/layout/radial2"/>
    <dgm:cxn modelId="{BA000823-0B58-48E3-BD4E-F82586B2104F}" type="presParOf" srcId="{C8760F4E-31C9-497E-BB7F-B529F692FD45}" destId="{D3DA47FC-540A-4122-841C-9BF7C0E9C447}" srcOrd="5" destOrd="0" presId="urn:microsoft.com/office/officeart/2005/8/layout/radial2"/>
    <dgm:cxn modelId="{F603D09F-D296-4F50-9868-E384761E7964}" type="presParOf" srcId="{C8760F4E-31C9-497E-BB7F-B529F692FD45}" destId="{1E4399CA-5B7A-4ADA-AB66-A9A97F17EFC2}" srcOrd="6" destOrd="0" presId="urn:microsoft.com/office/officeart/2005/8/layout/radial2"/>
    <dgm:cxn modelId="{3C72697D-6234-4C42-B454-92968ABD4C0B}" type="presParOf" srcId="{1E4399CA-5B7A-4ADA-AB66-A9A97F17EFC2}" destId="{73E70352-B990-4BDB-87C0-20180870A3E1}" srcOrd="0" destOrd="0" presId="urn:microsoft.com/office/officeart/2005/8/layout/radial2"/>
    <dgm:cxn modelId="{8D17FC51-B857-49F8-B82F-E707913FFDF9}" type="presParOf" srcId="{1E4399CA-5B7A-4ADA-AB66-A9A97F17EFC2}" destId="{2138DECD-7172-40F5-8D21-E312D6117CE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62039-12BF-4392-9088-6FC85F9793D1}">
      <dsp:nvSpPr>
        <dsp:cNvPr id="0" name=""/>
        <dsp:cNvSpPr/>
      </dsp:nvSpPr>
      <dsp:spPr>
        <a:xfrm rot="5400000">
          <a:off x="3492324" y="128616"/>
          <a:ext cx="1947091" cy="169396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Читательская грамотность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882862" y="305477"/>
        <a:ext cx="1166015" cy="1340247"/>
      </dsp:txXfrm>
    </dsp:sp>
    <dsp:sp modelId="{37BEDB46-DBA7-4521-B9C8-233BD3598247}">
      <dsp:nvSpPr>
        <dsp:cNvPr id="0" name=""/>
        <dsp:cNvSpPr/>
      </dsp:nvSpPr>
      <dsp:spPr>
        <a:xfrm>
          <a:off x="5364258" y="391473"/>
          <a:ext cx="2172953" cy="1168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Креативное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мышление</a:t>
          </a:r>
          <a:endParaRPr lang="ru-RU" sz="21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64258" y="391473"/>
        <a:ext cx="2172953" cy="1168254"/>
      </dsp:txXfrm>
    </dsp:sp>
    <dsp:sp modelId="{E65A271E-13D1-493E-9DA3-08208AA4707F}">
      <dsp:nvSpPr>
        <dsp:cNvPr id="0" name=""/>
        <dsp:cNvSpPr/>
      </dsp:nvSpPr>
      <dsp:spPr>
        <a:xfrm rot="5400000">
          <a:off x="1662837" y="128616"/>
          <a:ext cx="1947091" cy="169396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2053375" y="305477"/>
        <a:ext cx="1166015" cy="1340247"/>
      </dsp:txXfrm>
    </dsp:sp>
    <dsp:sp modelId="{755400C7-1192-44BC-A4A4-C9E65549A699}">
      <dsp:nvSpPr>
        <dsp:cNvPr id="0" name=""/>
        <dsp:cNvSpPr/>
      </dsp:nvSpPr>
      <dsp:spPr>
        <a:xfrm rot="5400000">
          <a:off x="2609751" y="1710744"/>
          <a:ext cx="1947091" cy="169396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Математическая грамотность</a:t>
          </a:r>
          <a:endParaRPr lang="ru-RU" sz="105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00289" y="1887605"/>
        <a:ext cx="1166015" cy="1340247"/>
      </dsp:txXfrm>
    </dsp:sp>
    <dsp:sp modelId="{8AC29EC1-39B7-46CB-B2B1-D1D63D7D0AD0}">
      <dsp:nvSpPr>
        <dsp:cNvPr id="0" name=""/>
        <dsp:cNvSpPr/>
      </dsp:nvSpPr>
      <dsp:spPr>
        <a:xfrm>
          <a:off x="540069" y="2204653"/>
          <a:ext cx="2078086" cy="847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Финансовая грамотность</a:t>
          </a:r>
          <a:endParaRPr lang="ru-RU" sz="21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0069" y="2204653"/>
        <a:ext cx="2078086" cy="847276"/>
      </dsp:txXfrm>
    </dsp:sp>
    <dsp:sp modelId="{318B8686-AB5E-404F-BFE8-661E916B6C60}">
      <dsp:nvSpPr>
        <dsp:cNvPr id="0" name=""/>
        <dsp:cNvSpPr/>
      </dsp:nvSpPr>
      <dsp:spPr>
        <a:xfrm rot="5400000">
          <a:off x="4403563" y="1781307"/>
          <a:ext cx="1947091" cy="169396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4794101" y="1958168"/>
        <a:ext cx="1166015" cy="1340247"/>
      </dsp:txXfrm>
    </dsp:sp>
    <dsp:sp modelId="{69DE0430-7813-4F70-93E8-57814D036099}">
      <dsp:nvSpPr>
        <dsp:cNvPr id="0" name=""/>
        <dsp:cNvSpPr/>
      </dsp:nvSpPr>
      <dsp:spPr>
        <a:xfrm rot="5400000">
          <a:off x="3492324" y="3433998"/>
          <a:ext cx="1947091" cy="169396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Естественно-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научная </a:t>
          </a:r>
          <a:r>
            <a:rPr lang="ru-RU" sz="105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грамотность</a:t>
          </a:r>
          <a:endParaRPr lang="ru-RU" sz="105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882862" y="3610859"/>
        <a:ext cx="1166015" cy="1340247"/>
      </dsp:txXfrm>
    </dsp:sp>
    <dsp:sp modelId="{51BCC692-94DC-4E02-BD78-9A4B80736127}">
      <dsp:nvSpPr>
        <dsp:cNvPr id="0" name=""/>
        <dsp:cNvSpPr/>
      </dsp:nvSpPr>
      <dsp:spPr>
        <a:xfrm>
          <a:off x="5364258" y="3696855"/>
          <a:ext cx="2172953" cy="1168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Глобальная компетентность</a:t>
          </a:r>
          <a:endParaRPr lang="ru-RU" sz="21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64258" y="3696855"/>
        <a:ext cx="2172953" cy="1168254"/>
      </dsp:txXfrm>
    </dsp:sp>
    <dsp:sp modelId="{68309F07-41AB-45C1-95FE-C755C7348610}">
      <dsp:nvSpPr>
        <dsp:cNvPr id="0" name=""/>
        <dsp:cNvSpPr/>
      </dsp:nvSpPr>
      <dsp:spPr>
        <a:xfrm rot="5400000">
          <a:off x="1662837" y="3433998"/>
          <a:ext cx="1947091" cy="169396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2053375" y="3610859"/>
        <a:ext cx="1166015" cy="13402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8FFF6-73A9-415B-A9E6-10489766E5CD}">
      <dsp:nvSpPr>
        <dsp:cNvPr id="0" name=""/>
        <dsp:cNvSpPr/>
      </dsp:nvSpPr>
      <dsp:spPr>
        <a:xfrm rot="10800000">
          <a:off x="1578641" y="286997"/>
          <a:ext cx="4724234" cy="635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30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Информатика</a:t>
          </a:r>
        </a:p>
      </dsp:txBody>
      <dsp:txXfrm rot="10800000">
        <a:off x="1737551" y="286997"/>
        <a:ext cx="4565324" cy="635641"/>
      </dsp:txXfrm>
    </dsp:sp>
    <dsp:sp modelId="{C4AFDF36-B01F-498E-8EE9-0671FFCFE139}">
      <dsp:nvSpPr>
        <dsp:cNvPr id="0" name=""/>
        <dsp:cNvSpPr/>
      </dsp:nvSpPr>
      <dsp:spPr>
        <a:xfrm>
          <a:off x="801236" y="2475"/>
          <a:ext cx="1554809" cy="120468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AFFF5-FA2F-4CE1-A73D-8E903F9B2BFC}">
      <dsp:nvSpPr>
        <dsp:cNvPr id="0" name=""/>
        <dsp:cNvSpPr/>
      </dsp:nvSpPr>
      <dsp:spPr>
        <a:xfrm rot="10800000">
          <a:off x="1523667" y="1750543"/>
          <a:ext cx="4724234" cy="635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30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Робототехник</a:t>
          </a:r>
          <a:r>
            <a:rPr lang="ru-RU" sz="3200" kern="1200" dirty="0" smtClean="0"/>
            <a:t>а</a:t>
          </a:r>
          <a:endParaRPr lang="ru-RU" sz="3200" kern="1200" dirty="0"/>
        </a:p>
      </dsp:txBody>
      <dsp:txXfrm rot="10800000">
        <a:off x="1682577" y="1750543"/>
        <a:ext cx="4565324" cy="635641"/>
      </dsp:txXfrm>
    </dsp:sp>
    <dsp:sp modelId="{95250D7A-2B08-457A-8A88-77937E88F999}">
      <dsp:nvSpPr>
        <dsp:cNvPr id="0" name=""/>
        <dsp:cNvSpPr/>
      </dsp:nvSpPr>
      <dsp:spPr>
        <a:xfrm>
          <a:off x="856209" y="1396904"/>
          <a:ext cx="1334916" cy="134291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97903-922E-40BA-86FA-F7A0948D49B3}">
      <dsp:nvSpPr>
        <dsp:cNvPr id="0" name=""/>
        <dsp:cNvSpPr/>
      </dsp:nvSpPr>
      <dsp:spPr>
        <a:xfrm rot="10800000">
          <a:off x="1574242" y="3249733"/>
          <a:ext cx="4724234" cy="635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30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Программирование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3152" y="3249733"/>
        <a:ext cx="4565324" cy="635641"/>
      </dsp:txXfrm>
    </dsp:sp>
    <dsp:sp modelId="{3EA06B85-6961-4405-AE2A-5B339A50F3A8}">
      <dsp:nvSpPr>
        <dsp:cNvPr id="0" name=""/>
        <dsp:cNvSpPr/>
      </dsp:nvSpPr>
      <dsp:spPr>
        <a:xfrm>
          <a:off x="805634" y="2929567"/>
          <a:ext cx="1537215" cy="127597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9DBA7-814B-420A-BA81-CCB063FD65DB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класс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573596"/>
        <a:ext cx="1146297" cy="491270"/>
      </dsp:txXfrm>
    </dsp:sp>
    <dsp:sp modelId="{19942337-1CB5-4518-BD20-7EE80246B5C5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Microsoft Word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текстовые </a:t>
          </a:r>
          <a:r>
            <a:rPr lang="en-U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фото файлы, таблицы, диаграммы, </a:t>
          </a:r>
          <a:r>
            <a:rPr lang="en-U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SmartArt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т.д.)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46298" y="52408"/>
        <a:ext cx="7031341" cy="960496"/>
      </dsp:txXfrm>
    </dsp:sp>
    <dsp:sp modelId="{68A7F8D1-1448-4155-AD86-23839D42DED2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класс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017346"/>
        <a:ext cx="1146297" cy="491270"/>
      </dsp:txXfrm>
    </dsp:sp>
    <dsp:sp modelId="{5842C9E1-7325-42FE-981E-727AD6B4B874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Microsoft Power Point 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(создание презентаций  с мультимедийным наполнением)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46298" y="1496158"/>
        <a:ext cx="7031341" cy="960496"/>
      </dsp:txXfrm>
    </dsp:sp>
    <dsp:sp modelId="{06392796-2D3A-47EE-886B-358EE7491F81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класс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461096"/>
        <a:ext cx="1146297" cy="491270"/>
      </dsp:txXfrm>
    </dsp:sp>
    <dsp:sp modelId="{3387E63A-8384-4426-A4DD-701FB2F0C9F4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Microsoft </a:t>
          </a:r>
          <a:r>
            <a:rPr lang="en-US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Publicher</a:t>
          </a:r>
          <a:r>
            <a:rPr lang="en-U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буклеты, визитки, календарь и т.д.)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Microsovt</a:t>
          </a:r>
          <a:r>
            <a:rPr lang="en-U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Movir</a:t>
          </a:r>
          <a:r>
            <a:rPr lang="en-U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Maker ( </a:t>
          </a: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видеороликов  </a:t>
          </a:r>
          <a:r>
            <a:rPr lang="en-U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MP4)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46298" y="2939908"/>
        <a:ext cx="7031341" cy="9604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A47FC-540A-4122-841C-9BF7C0E9C447}">
      <dsp:nvSpPr>
        <dsp:cNvPr id="0" name=""/>
        <dsp:cNvSpPr/>
      </dsp:nvSpPr>
      <dsp:spPr>
        <a:xfrm rot="1347701">
          <a:off x="1860558" y="3022676"/>
          <a:ext cx="2164990" cy="56425"/>
        </a:xfrm>
        <a:custGeom>
          <a:avLst/>
          <a:gdLst/>
          <a:ahLst/>
          <a:cxnLst/>
          <a:rect l="0" t="0" r="0" b="0"/>
          <a:pathLst>
            <a:path>
              <a:moveTo>
                <a:pt x="0" y="28212"/>
              </a:moveTo>
              <a:lnTo>
                <a:pt x="2164990" y="282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31DD6-6682-4D45-9706-152300B4404A}">
      <dsp:nvSpPr>
        <dsp:cNvPr id="0" name=""/>
        <dsp:cNvSpPr/>
      </dsp:nvSpPr>
      <dsp:spPr>
        <a:xfrm rot="21540707">
          <a:off x="1942577" y="2249903"/>
          <a:ext cx="1406226" cy="56425"/>
        </a:xfrm>
        <a:custGeom>
          <a:avLst/>
          <a:gdLst/>
          <a:ahLst/>
          <a:cxnLst/>
          <a:rect l="0" t="0" r="0" b="0"/>
          <a:pathLst>
            <a:path>
              <a:moveTo>
                <a:pt x="0" y="28212"/>
              </a:moveTo>
              <a:lnTo>
                <a:pt x="1406226" y="282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640C6D-D792-4B84-B4DE-F930622B7357}">
      <dsp:nvSpPr>
        <dsp:cNvPr id="0" name=""/>
        <dsp:cNvSpPr/>
      </dsp:nvSpPr>
      <dsp:spPr>
        <a:xfrm rot="20061302">
          <a:off x="1839023" y="1433626"/>
          <a:ext cx="2104595" cy="56425"/>
        </a:xfrm>
        <a:custGeom>
          <a:avLst/>
          <a:gdLst/>
          <a:ahLst/>
          <a:cxnLst/>
          <a:rect l="0" t="0" r="0" b="0"/>
          <a:pathLst>
            <a:path>
              <a:moveTo>
                <a:pt x="0" y="28212"/>
              </a:moveTo>
              <a:lnTo>
                <a:pt x="2104595" y="282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2136EC-175A-4002-BA5C-C3E155556280}">
      <dsp:nvSpPr>
        <dsp:cNvPr id="0" name=""/>
        <dsp:cNvSpPr/>
      </dsp:nvSpPr>
      <dsp:spPr>
        <a:xfrm>
          <a:off x="-504061" y="470996"/>
          <a:ext cx="3539245" cy="350245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1E727-E542-410E-8280-F99F6D75A782}">
      <dsp:nvSpPr>
        <dsp:cNvPr id="0" name=""/>
        <dsp:cNvSpPr/>
      </dsp:nvSpPr>
      <dsp:spPr>
        <a:xfrm>
          <a:off x="2736305" y="110965"/>
          <a:ext cx="3970195" cy="9445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регулятивные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7727" y="249292"/>
        <a:ext cx="2807351" cy="667903"/>
      </dsp:txXfrm>
    </dsp:sp>
    <dsp:sp modelId="{1E52A26B-85B3-483A-B07A-F4AF67951073}">
      <dsp:nvSpPr>
        <dsp:cNvPr id="0" name=""/>
        <dsp:cNvSpPr/>
      </dsp:nvSpPr>
      <dsp:spPr>
        <a:xfrm>
          <a:off x="3345996" y="1568987"/>
          <a:ext cx="3998819" cy="13251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коммуникативные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1609" y="1763046"/>
        <a:ext cx="2827593" cy="937002"/>
      </dsp:txXfrm>
    </dsp:sp>
    <dsp:sp modelId="{73E70352-B990-4BDB-87C0-20180870A3E1}">
      <dsp:nvSpPr>
        <dsp:cNvPr id="0" name=""/>
        <dsp:cNvSpPr/>
      </dsp:nvSpPr>
      <dsp:spPr>
        <a:xfrm>
          <a:off x="3262562" y="3312002"/>
          <a:ext cx="3795040" cy="13109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познавательные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8333" y="3503986"/>
        <a:ext cx="2683498" cy="926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4F17-1AFF-4696-AC53-86D662378CE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4296-1BF2-49E5-B495-111E1DA4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4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4F17-1AFF-4696-AC53-86D662378CE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4296-1BF2-49E5-B495-111E1DA4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676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4F17-1AFF-4696-AC53-86D662378CE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4296-1BF2-49E5-B495-111E1DA4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762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4F17-1AFF-4696-AC53-86D662378CE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4296-1BF2-49E5-B495-111E1DA4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30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4F17-1AFF-4696-AC53-86D662378CE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4296-1BF2-49E5-B495-111E1DA4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62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4F17-1AFF-4696-AC53-86D662378CE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4296-1BF2-49E5-B495-111E1DA4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93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4F17-1AFF-4696-AC53-86D662378CE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4296-1BF2-49E5-B495-111E1DA4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758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4F17-1AFF-4696-AC53-86D662378CE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4296-1BF2-49E5-B495-111E1DA4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896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4F17-1AFF-4696-AC53-86D662378CE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4296-1BF2-49E5-B495-111E1DA4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15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4F17-1AFF-4696-AC53-86D662378CE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4296-1BF2-49E5-B495-111E1DA4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82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4F17-1AFF-4696-AC53-86D662378CE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4296-1BF2-49E5-B495-111E1DA4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2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rgbClr val="92D05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94F17-1AFF-4696-AC53-86D662378CE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E4296-1BF2-49E5-B495-111E1DA4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91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2gis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udoba.org/node/1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padlet.com/dashboar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79"/>
            <a:ext cx="7990656" cy="216024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городской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етодический день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функциональной грамотности в контексте ФГОС НОО»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ИКТ компетентность младших школьников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3789040"/>
            <a:ext cx="4752528" cy="2880320"/>
          </a:xfrm>
        </p:spPr>
        <p:txBody>
          <a:bodyPr/>
          <a:lstStyle/>
          <a:p>
            <a:pPr algn="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Т.М.,</a:t>
            </a:r>
          </a:p>
          <a:p>
            <a:pPr algn="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начальных классов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МБОУ СОШ №153 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Информационные и коммуникационные технологии в образован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12976"/>
            <a:ext cx="2952328" cy="32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7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Twine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текстовых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514350" indent="-514350"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https://2gis.ru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карт для исследований)</a:t>
            </a:r>
          </a:p>
          <a:p>
            <a:pPr marL="514350" indent="-514350">
              <a:buAutoNum type="arabicPeriod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Iceeream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Screen Recorder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(запись с экрана компьютера)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4098" name="Picture 2" descr="C:\Users\Татьяна\Desktop\Твай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585968"/>
            <a:ext cx="2808312" cy="193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Татьяна\Desktop\дубльги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63868"/>
            <a:ext cx="2762275" cy="193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Татьяна\Desktop\рекод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65104"/>
            <a:ext cx="2734642" cy="203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2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https://drive.google.com/drive/my-drive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атьяна\Desktop\гугл диск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556792"/>
            <a:ext cx="391766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атьяна\Desktop\гуглдис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99021"/>
            <a:ext cx="4320480" cy="249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атьяна\Desktop\гугл диск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548" y="1792079"/>
            <a:ext cx="4407916" cy="262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1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black"/>
                </a:solidFill>
                <a:ea typeface="+mn-ea"/>
                <a:cs typeface="+mn-cs"/>
                <a:hlinkClick r:id="rId2"/>
              </a:rPr>
              <a:t>https://udoba.org/node/15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Татьяна\Desktop\Удоб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5"/>
            <a:ext cx="3473106" cy="24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атьяна\Desktop\Удоба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5"/>
            <a:ext cx="3488829" cy="243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атьяна\Desktop\удоба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84206"/>
            <a:ext cx="3358137" cy="24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9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padlet.com/dashboard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Татьяна\Desktop\Радлет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02453"/>
            <a:ext cx="4075733" cy="300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атьяна\Desktop\Радлет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4464496" cy="216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атьяна\Desktop\Радлет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76872"/>
            <a:ext cx="3251672" cy="385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73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83261473"/>
              </p:ext>
            </p:extLst>
          </p:nvPr>
        </p:nvGraphicFramePr>
        <p:xfrm>
          <a:off x="1403648" y="1517838"/>
          <a:ext cx="7344816" cy="4791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542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атьяна Михайловна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8-905-095-12-23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12976"/>
            <a:ext cx="472440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7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взаимодействовать с окружающим миром;</a:t>
            </a:r>
          </a:p>
          <a:p>
            <a:pPr marL="514350" indent="-51435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решать учебные и жизненные задачи, конструировать алгоритмы осуществления деятельности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строить социальные отношения в соответствии с нравственными нормами;</a:t>
            </a:r>
          </a:p>
          <a:p>
            <a:pPr marL="514350" indent="-51435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рефлексивных качеств, обеспечивающих стремление к образованию и духовному развитию.</a:t>
            </a:r>
          </a:p>
          <a:p>
            <a:pPr marL="514350" indent="-514350"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Н.Ф. Виноградова</a:t>
            </a:r>
          </a:p>
        </p:txBody>
      </p:sp>
    </p:spTree>
    <p:extLst>
      <p:ext uri="{BB962C8B-B14F-4D97-AF65-F5344CB8AC3E}">
        <p14:creationId xmlns:p14="http://schemas.microsoft.com/office/powerpoint/2010/main" val="40872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Функциональная грамотность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5" t="32972" r="-137" b="9368"/>
          <a:stretch/>
        </p:blipFill>
        <p:spPr bwMode="auto">
          <a:xfrm>
            <a:off x="179512" y="319028"/>
            <a:ext cx="8856984" cy="642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04664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 грамотность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157924350"/>
              </p:ext>
            </p:extLst>
          </p:nvPr>
        </p:nvGraphicFramePr>
        <p:xfrm>
          <a:off x="683568" y="1412776"/>
          <a:ext cx="806489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67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8370"/>
          <a:stretch/>
        </p:blipFill>
        <p:spPr bwMode="auto">
          <a:xfrm>
            <a:off x="179513" y="548680"/>
            <a:ext cx="880598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6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НОО 2021, п.34.2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1600200"/>
            <a:ext cx="5266928" cy="49971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обеспечения реализации программы НОО в ОО должны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условия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остижения планируемых результатов НОО;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ормирования функциональной грамотности обучающихся.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Основные отличительные особенности ФГОС НОО 2009 и ФГОС НОО 2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57585"/>
            <a:ext cx="3192289" cy="31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1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в МБОУ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153 по формированию ИКТ компетентность младших школьников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28257900"/>
              </p:ext>
            </p:extLst>
          </p:nvPr>
        </p:nvGraphicFramePr>
        <p:xfrm>
          <a:off x="539552" y="1916832"/>
          <a:ext cx="7104112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419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19256" cy="86895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148059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563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45300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2.0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2880320" cy="2162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9" t="9594" r="4489"/>
          <a:stretch/>
        </p:blipFill>
        <p:spPr bwMode="auto">
          <a:xfrm>
            <a:off x="6516216" y="1699997"/>
            <a:ext cx="1861458" cy="291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52724"/>
            <a:ext cx="4108450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3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91264" cy="485740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45300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2.0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2.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Scratch</a:t>
            </a: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ЦОК  «Новый диск.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Образовариум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Для 4 класса\фото для фильма\РОбототехника\IMG_20210121_1553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3" r="6680" b="20238"/>
          <a:stretch/>
        </p:blipFill>
        <p:spPr bwMode="auto">
          <a:xfrm>
            <a:off x="574583" y="4110575"/>
            <a:ext cx="1981193" cy="20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атьяна\Desktop\скре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10575"/>
            <a:ext cx="2999949" cy="20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Татьяна\Desktop\Образовариу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83967"/>
            <a:ext cx="2792561" cy="232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09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248</Words>
  <Application>Microsoft Office PowerPoint</Application>
  <PresentationFormat>Экран (4:3)</PresentationFormat>
  <Paragraphs>59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Единый городской методический день «Формирование функциональной грамотности в контексте ФГОС НОО»   ИКТ компетентность младших школьников</vt:lpstr>
      <vt:lpstr>Функциональная грамотность</vt:lpstr>
      <vt:lpstr>Функциональная грамотность</vt:lpstr>
      <vt:lpstr>Презентация PowerPoint</vt:lpstr>
      <vt:lpstr>ФГОС НОО 2021, п.34.2</vt:lpstr>
      <vt:lpstr>Условия в МБОУ СОШ №153 по формированию ИКТ компетентность младших школьников</vt:lpstr>
      <vt:lpstr>Информатика </vt:lpstr>
      <vt:lpstr>Робототехника LEGO 45300  Education WeDo 2.0</vt:lpstr>
      <vt:lpstr>Программирование </vt:lpstr>
      <vt:lpstr>Проектная деятельность</vt:lpstr>
      <vt:lpstr>https://drive.google.com/drive/my-drive</vt:lpstr>
      <vt:lpstr>https://udoba.org/node/15</vt:lpstr>
      <vt:lpstr>https://padlet.com/dashboard </vt:lpstr>
      <vt:lpstr>Метапредметные компетенции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Единый городской методический день «Формирование функциональной грамотности в контексте ФГОС НОО»   ИКТ компетентность младших школьников</dc:title>
  <dc:creator>Татьяна</dc:creator>
  <cp:lastModifiedBy>Пользователь</cp:lastModifiedBy>
  <cp:revision>30</cp:revision>
  <dcterms:created xsi:type="dcterms:W3CDTF">2022-10-30T04:01:27Z</dcterms:created>
  <dcterms:modified xsi:type="dcterms:W3CDTF">2022-12-13T04:04:02Z</dcterms:modified>
</cp:coreProperties>
</file>