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80" r:id="rId13"/>
    <p:sldId id="267" r:id="rId14"/>
    <p:sldId id="269" r:id="rId15"/>
    <p:sldId id="268" r:id="rId16"/>
    <p:sldId id="270" r:id="rId17"/>
    <p:sldId id="271" r:id="rId18"/>
    <p:sldId id="275" r:id="rId19"/>
    <p:sldId id="274" r:id="rId20"/>
    <p:sldId id="272" r:id="rId21"/>
    <p:sldId id="276" r:id="rId22"/>
    <p:sldId id="277" r:id="rId23"/>
    <p:sldId id="279" r:id="rId24"/>
    <p:sldId id="273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2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F6646-99EE-40E1-964C-C52674C2A13B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63D0C1-B878-4A4F-B7C7-09AEB9D20701}">
      <dgm:prSet phldrT="[Текст]"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Слушание</a:t>
          </a:r>
          <a:endParaRPr lang="ru-RU" sz="1600" dirty="0">
            <a:latin typeface="Arial Black" panose="020B0A04020102020204" pitchFamily="34" charset="0"/>
          </a:endParaRPr>
        </a:p>
      </dgm:t>
    </dgm:pt>
    <dgm:pt modelId="{7E34C3E3-FC10-4397-A515-88299976B59F}" type="parTrans" cxnId="{3CF832C7-6FB0-4495-B513-39279F95AFC7}">
      <dgm:prSet/>
      <dgm:spPr/>
      <dgm:t>
        <a:bodyPr/>
        <a:lstStyle/>
        <a:p>
          <a:endParaRPr lang="ru-RU"/>
        </a:p>
      </dgm:t>
    </dgm:pt>
    <dgm:pt modelId="{FD0EC75A-9731-417C-AF2F-F64C57818C1B}" type="sibTrans" cxnId="{3CF832C7-6FB0-4495-B513-39279F95AFC7}">
      <dgm:prSet/>
      <dgm:spPr/>
      <dgm:t>
        <a:bodyPr/>
        <a:lstStyle/>
        <a:p>
          <a:endParaRPr lang="ru-RU"/>
        </a:p>
      </dgm:t>
    </dgm:pt>
    <dgm:pt modelId="{608F03DC-A31D-407D-AF4D-482FBD3CBA29}">
      <dgm:prSet phldrT="[Текст]"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Речь </a:t>
          </a:r>
          <a:endParaRPr lang="ru-RU" sz="1600" dirty="0">
            <a:latin typeface="Arial Black" panose="020B0A04020102020204" pitchFamily="34" charset="0"/>
          </a:endParaRPr>
        </a:p>
      </dgm:t>
    </dgm:pt>
    <dgm:pt modelId="{660852BE-40AE-4FA7-B92C-679C78D3A8FA}" type="parTrans" cxnId="{40669E5A-5ED2-4061-9FCF-F77AA848748B}">
      <dgm:prSet/>
      <dgm:spPr/>
      <dgm:t>
        <a:bodyPr/>
        <a:lstStyle/>
        <a:p>
          <a:endParaRPr lang="ru-RU"/>
        </a:p>
      </dgm:t>
    </dgm:pt>
    <dgm:pt modelId="{D0D1E935-0D50-44D3-9726-FADA5D301F16}" type="sibTrans" cxnId="{40669E5A-5ED2-4061-9FCF-F77AA848748B}">
      <dgm:prSet/>
      <dgm:spPr/>
      <dgm:t>
        <a:bodyPr/>
        <a:lstStyle/>
        <a:p>
          <a:endParaRPr lang="ru-RU"/>
        </a:p>
      </dgm:t>
    </dgm:pt>
    <dgm:pt modelId="{FBE63E4B-58F6-4451-B211-9DA50DF073E8}">
      <dgm:prSet phldrT="[Текст]"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Чтение </a:t>
          </a:r>
          <a:endParaRPr lang="ru-RU" sz="1600" dirty="0">
            <a:latin typeface="Arial Black" panose="020B0A04020102020204" pitchFamily="34" charset="0"/>
          </a:endParaRPr>
        </a:p>
      </dgm:t>
    </dgm:pt>
    <dgm:pt modelId="{C276EAB3-1AFF-48AF-B2C3-649A2A136CB8}" type="parTrans" cxnId="{A6E76B0D-A12F-49C8-809D-653FBAB4258A}">
      <dgm:prSet/>
      <dgm:spPr/>
      <dgm:t>
        <a:bodyPr/>
        <a:lstStyle/>
        <a:p>
          <a:endParaRPr lang="ru-RU"/>
        </a:p>
      </dgm:t>
    </dgm:pt>
    <dgm:pt modelId="{A73EB192-F9A4-4034-8AAA-FA1907B673A0}" type="sibTrans" cxnId="{A6E76B0D-A12F-49C8-809D-653FBAB4258A}">
      <dgm:prSet/>
      <dgm:spPr/>
      <dgm:t>
        <a:bodyPr/>
        <a:lstStyle/>
        <a:p>
          <a:endParaRPr lang="ru-RU"/>
        </a:p>
      </dgm:t>
    </dgm:pt>
    <dgm:pt modelId="{27771962-B23A-482E-B53E-BC309DCAC107}">
      <dgm:prSet phldrT="[Текст]"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Письмо </a:t>
          </a:r>
          <a:endParaRPr lang="ru-RU" sz="1600" dirty="0">
            <a:latin typeface="Arial Black" panose="020B0A04020102020204" pitchFamily="34" charset="0"/>
          </a:endParaRPr>
        </a:p>
      </dgm:t>
    </dgm:pt>
    <dgm:pt modelId="{CF8E2A96-F9EA-4CA4-B9A8-9C70F7951EA7}" type="parTrans" cxnId="{40FFAC92-86D3-4E3D-90F2-C9DC442BD2CE}">
      <dgm:prSet/>
      <dgm:spPr/>
      <dgm:t>
        <a:bodyPr/>
        <a:lstStyle/>
        <a:p>
          <a:endParaRPr lang="ru-RU"/>
        </a:p>
      </dgm:t>
    </dgm:pt>
    <dgm:pt modelId="{755028FC-09A8-4C26-BDDF-6BC2586BC0A4}" type="sibTrans" cxnId="{40FFAC92-86D3-4E3D-90F2-C9DC442BD2CE}">
      <dgm:prSet/>
      <dgm:spPr/>
      <dgm:t>
        <a:bodyPr/>
        <a:lstStyle/>
        <a:p>
          <a:endParaRPr lang="ru-RU"/>
        </a:p>
      </dgm:t>
    </dgm:pt>
    <dgm:pt modelId="{E534B37A-3944-43CD-9CF2-7FCC2CAD6980}">
      <dgm:prSet phldrT="[Текст]"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Язык телодвижений</a:t>
          </a:r>
          <a:endParaRPr lang="ru-RU" sz="1600" dirty="0">
            <a:latin typeface="Arial Black" panose="020B0A04020102020204" pitchFamily="34" charset="0"/>
          </a:endParaRPr>
        </a:p>
      </dgm:t>
    </dgm:pt>
    <dgm:pt modelId="{DC6624F9-F773-4792-B29C-30722B913D45}" type="parTrans" cxnId="{A12057C1-63BF-48A3-93CC-BC4BB52DC138}">
      <dgm:prSet/>
      <dgm:spPr/>
      <dgm:t>
        <a:bodyPr/>
        <a:lstStyle/>
        <a:p>
          <a:endParaRPr lang="ru-RU"/>
        </a:p>
      </dgm:t>
    </dgm:pt>
    <dgm:pt modelId="{D4316B37-CE26-4698-B8A3-52B104917CF4}" type="sibTrans" cxnId="{A12057C1-63BF-48A3-93CC-BC4BB52DC138}">
      <dgm:prSet/>
      <dgm:spPr/>
      <dgm:t>
        <a:bodyPr/>
        <a:lstStyle/>
        <a:p>
          <a:endParaRPr lang="ru-RU"/>
        </a:p>
      </dgm:t>
    </dgm:pt>
    <dgm:pt modelId="{BA3EBE72-8273-4758-B5A6-0BB80605D3F0}">
      <dgm:prSet phldrT="[Текст]"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Зрительный контакт</a:t>
          </a:r>
          <a:endParaRPr lang="ru-RU" sz="1600" dirty="0">
            <a:latin typeface="Arial Black" panose="020B0A04020102020204" pitchFamily="34" charset="0"/>
          </a:endParaRPr>
        </a:p>
      </dgm:t>
    </dgm:pt>
    <dgm:pt modelId="{C8EC8807-9540-4944-B1D6-76CE483CCA1E}" type="parTrans" cxnId="{EC5AD52A-EDC9-4E07-BFB9-65B79CD50BAF}">
      <dgm:prSet/>
      <dgm:spPr/>
      <dgm:t>
        <a:bodyPr/>
        <a:lstStyle/>
        <a:p>
          <a:endParaRPr lang="ru-RU"/>
        </a:p>
      </dgm:t>
    </dgm:pt>
    <dgm:pt modelId="{37E5C08E-556E-4A98-AF1D-A5FD8155B8C4}" type="sibTrans" cxnId="{EC5AD52A-EDC9-4E07-BFB9-65B79CD50BAF}">
      <dgm:prSet/>
      <dgm:spPr/>
      <dgm:t>
        <a:bodyPr/>
        <a:lstStyle/>
        <a:p>
          <a:endParaRPr lang="ru-RU"/>
        </a:p>
      </dgm:t>
    </dgm:pt>
    <dgm:pt modelId="{0DC3EA06-6106-4584-B186-7B401A336770}">
      <dgm:prSet phldrT="[Текст]"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Параметры голоса </a:t>
          </a:r>
          <a:endParaRPr lang="ru-RU" sz="1600" dirty="0">
            <a:latin typeface="Arial Black" panose="020B0A04020102020204" pitchFamily="34" charset="0"/>
          </a:endParaRPr>
        </a:p>
      </dgm:t>
    </dgm:pt>
    <dgm:pt modelId="{19F2ACB0-DC87-45D1-8A71-4296D7ED1599}" type="parTrans" cxnId="{5DD0DE15-5B1C-498B-9EB1-F8C937B43E40}">
      <dgm:prSet/>
      <dgm:spPr/>
      <dgm:t>
        <a:bodyPr/>
        <a:lstStyle/>
        <a:p>
          <a:endParaRPr lang="ru-RU"/>
        </a:p>
      </dgm:t>
    </dgm:pt>
    <dgm:pt modelId="{F6DFFE00-A654-4378-A390-E8F0C553E1FA}" type="sibTrans" cxnId="{5DD0DE15-5B1C-498B-9EB1-F8C937B43E40}">
      <dgm:prSet/>
      <dgm:spPr/>
      <dgm:t>
        <a:bodyPr/>
        <a:lstStyle/>
        <a:p>
          <a:endParaRPr lang="ru-RU"/>
        </a:p>
      </dgm:t>
    </dgm:pt>
    <dgm:pt modelId="{82F234E5-FE6F-4090-BDDC-179B06416A9B}">
      <dgm:prSet phldrT="[Текст]" custT="1"/>
      <dgm:spPr/>
      <dgm:t>
        <a:bodyPr/>
        <a:lstStyle/>
        <a:p>
          <a:r>
            <a:rPr lang="ru-RU" sz="1600" dirty="0" smtClean="0">
              <a:latin typeface="Arial Black" panose="020B0A04020102020204" pitchFamily="34" charset="0"/>
            </a:rPr>
            <a:t>Внешность </a:t>
          </a:r>
          <a:endParaRPr lang="ru-RU" sz="1600" dirty="0">
            <a:latin typeface="Arial Black" panose="020B0A04020102020204" pitchFamily="34" charset="0"/>
          </a:endParaRPr>
        </a:p>
      </dgm:t>
    </dgm:pt>
    <dgm:pt modelId="{48EBE9DB-ED8F-4ED6-AB49-1CE31411213D}" type="parTrans" cxnId="{A2221A6C-20EB-426C-A6CF-208A9BCD2058}">
      <dgm:prSet/>
      <dgm:spPr/>
      <dgm:t>
        <a:bodyPr/>
        <a:lstStyle/>
        <a:p>
          <a:endParaRPr lang="ru-RU"/>
        </a:p>
      </dgm:t>
    </dgm:pt>
    <dgm:pt modelId="{B843BFB7-474A-4208-8059-32882B72BE71}" type="sibTrans" cxnId="{A2221A6C-20EB-426C-A6CF-208A9BCD2058}">
      <dgm:prSet/>
      <dgm:spPr/>
      <dgm:t>
        <a:bodyPr/>
        <a:lstStyle/>
        <a:p>
          <a:endParaRPr lang="ru-RU"/>
        </a:p>
      </dgm:t>
    </dgm:pt>
    <dgm:pt modelId="{F39CEFA0-A035-4629-8275-2D2687647114}" type="pres">
      <dgm:prSet presAssocID="{A5EF6646-99EE-40E1-964C-C52674C2A1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3C8277-A49D-437A-9618-69521C8BCA18}" type="pres">
      <dgm:prSet presAssocID="{9F63D0C1-B878-4A4F-B7C7-09AEB9D20701}" presName="node" presStyleLbl="node1" presStyleIdx="0" presStyleCnt="8" custScaleX="175932" custRadScaleRad="87776" custRadScaleInc="-17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8C8DF-F3F9-490B-975E-6A5B2074D392}" type="pres">
      <dgm:prSet presAssocID="{9F63D0C1-B878-4A4F-B7C7-09AEB9D20701}" presName="spNode" presStyleCnt="0"/>
      <dgm:spPr/>
    </dgm:pt>
    <dgm:pt modelId="{6330FA11-BD69-4052-840C-FCBCDF14EE4A}" type="pres">
      <dgm:prSet presAssocID="{FD0EC75A-9731-417C-AF2F-F64C57818C1B}" presName="sibTrans" presStyleLbl="sibTrans1D1" presStyleIdx="0" presStyleCnt="8"/>
      <dgm:spPr/>
      <dgm:t>
        <a:bodyPr/>
        <a:lstStyle/>
        <a:p>
          <a:endParaRPr lang="ru-RU"/>
        </a:p>
      </dgm:t>
    </dgm:pt>
    <dgm:pt modelId="{FAAB2070-6938-4917-8EBE-B335FABFDD8A}" type="pres">
      <dgm:prSet presAssocID="{608F03DC-A31D-407D-AF4D-482FBD3CBA29}" presName="node" presStyleLbl="node1" presStyleIdx="1" presStyleCnt="8" custScaleX="175925" custRadScaleRad="104561" custRadScaleInc="12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01EB9-F39C-4001-ADA9-6A5971525C06}" type="pres">
      <dgm:prSet presAssocID="{608F03DC-A31D-407D-AF4D-482FBD3CBA29}" presName="spNode" presStyleCnt="0"/>
      <dgm:spPr/>
    </dgm:pt>
    <dgm:pt modelId="{B5CE1126-C9E5-43FA-93AC-0165D94155FA}" type="pres">
      <dgm:prSet presAssocID="{D0D1E935-0D50-44D3-9726-FADA5D301F16}" presName="sibTrans" presStyleLbl="sibTrans1D1" presStyleIdx="1" presStyleCnt="8"/>
      <dgm:spPr/>
      <dgm:t>
        <a:bodyPr/>
        <a:lstStyle/>
        <a:p>
          <a:endParaRPr lang="ru-RU"/>
        </a:p>
      </dgm:t>
    </dgm:pt>
    <dgm:pt modelId="{46DD73B3-614F-4226-BF53-DABBF56DC8A6}" type="pres">
      <dgm:prSet presAssocID="{FBE63E4B-58F6-4451-B211-9DA50DF073E8}" presName="node" presStyleLbl="node1" presStyleIdx="2" presStyleCnt="8" custScaleX="165993" custRadScaleRad="105906" custRadScaleInc="52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235D4-672A-4356-B068-DF6D68DF15E0}" type="pres">
      <dgm:prSet presAssocID="{FBE63E4B-58F6-4451-B211-9DA50DF073E8}" presName="spNode" presStyleCnt="0"/>
      <dgm:spPr/>
    </dgm:pt>
    <dgm:pt modelId="{A7EF1EAD-361E-4E3D-B7E8-9212A0F72703}" type="pres">
      <dgm:prSet presAssocID="{A73EB192-F9A4-4034-8AAA-FA1907B673A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A9035DE-BC9C-431D-9D7F-3328EF382881}" type="pres">
      <dgm:prSet presAssocID="{27771962-B23A-482E-B53E-BC309DCAC107}" presName="node" presStyleLbl="node1" presStyleIdx="3" presStyleCnt="8" custScaleX="177827" custRadScaleRad="109249" custRadScaleInc="-48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DC640-FB5D-4144-AEB7-453B9B2A0A55}" type="pres">
      <dgm:prSet presAssocID="{27771962-B23A-482E-B53E-BC309DCAC107}" presName="spNode" presStyleCnt="0"/>
      <dgm:spPr/>
    </dgm:pt>
    <dgm:pt modelId="{0B7B0BF5-A4D5-4776-9677-BAB55B4AE3EB}" type="pres">
      <dgm:prSet presAssocID="{755028FC-09A8-4C26-BDDF-6BC2586BC0A4}" presName="sibTrans" presStyleLbl="sibTrans1D1" presStyleIdx="3" presStyleCnt="8"/>
      <dgm:spPr/>
      <dgm:t>
        <a:bodyPr/>
        <a:lstStyle/>
        <a:p>
          <a:endParaRPr lang="ru-RU"/>
        </a:p>
      </dgm:t>
    </dgm:pt>
    <dgm:pt modelId="{4ED3449E-2417-4FC3-9A0F-2EB04F54A284}" type="pres">
      <dgm:prSet presAssocID="{E534B37A-3944-43CD-9CF2-7FCC2CAD6980}" presName="node" presStyleLbl="node1" presStyleIdx="4" presStyleCnt="8" custScaleX="179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46356-FD0E-416C-92C5-D5603146B46F}" type="pres">
      <dgm:prSet presAssocID="{E534B37A-3944-43CD-9CF2-7FCC2CAD6980}" presName="spNode" presStyleCnt="0"/>
      <dgm:spPr/>
    </dgm:pt>
    <dgm:pt modelId="{0A8B3B75-7D0E-4328-87A4-E60A6FB7FFA4}" type="pres">
      <dgm:prSet presAssocID="{D4316B37-CE26-4698-B8A3-52B104917CF4}" presName="sibTrans" presStyleLbl="sibTrans1D1" presStyleIdx="4" presStyleCnt="8"/>
      <dgm:spPr/>
      <dgm:t>
        <a:bodyPr/>
        <a:lstStyle/>
        <a:p>
          <a:endParaRPr lang="ru-RU"/>
        </a:p>
      </dgm:t>
    </dgm:pt>
    <dgm:pt modelId="{D7561634-0B85-4AF2-941A-A841C16B281C}" type="pres">
      <dgm:prSet presAssocID="{BA3EBE72-8273-4758-B5A6-0BB80605D3F0}" presName="node" presStyleLbl="node1" presStyleIdx="5" presStyleCnt="8" custScaleX="163862" custRadScaleRad="104773" custRadScaleInc="67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2AC21-2C4C-4496-AB14-D32E1ADE2C34}" type="pres">
      <dgm:prSet presAssocID="{BA3EBE72-8273-4758-B5A6-0BB80605D3F0}" presName="spNode" presStyleCnt="0"/>
      <dgm:spPr/>
    </dgm:pt>
    <dgm:pt modelId="{CBE64458-5111-4FB2-B9DF-A4AEE0E621C9}" type="pres">
      <dgm:prSet presAssocID="{37E5C08E-556E-4A98-AF1D-A5FD8155B8C4}" presName="sibTrans" presStyleLbl="sibTrans1D1" presStyleIdx="5" presStyleCnt="8"/>
      <dgm:spPr/>
      <dgm:t>
        <a:bodyPr/>
        <a:lstStyle/>
        <a:p>
          <a:endParaRPr lang="ru-RU"/>
        </a:p>
      </dgm:t>
    </dgm:pt>
    <dgm:pt modelId="{8F166954-A949-4E56-ACC7-D1EF7281791F}" type="pres">
      <dgm:prSet presAssocID="{0DC3EA06-6106-4584-B186-7B401A336770}" presName="node" presStyleLbl="node1" presStyleIdx="6" presStyleCnt="8" custScaleX="196448" custRadScaleRad="104233" custRadScaleInc="-52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1981F-D8C5-4FAD-B52A-494033796779}" type="pres">
      <dgm:prSet presAssocID="{0DC3EA06-6106-4584-B186-7B401A336770}" presName="spNode" presStyleCnt="0"/>
      <dgm:spPr/>
    </dgm:pt>
    <dgm:pt modelId="{6B90D4FA-5AE2-42AF-A4D8-2BCE7E340A85}" type="pres">
      <dgm:prSet presAssocID="{F6DFFE00-A654-4378-A390-E8F0C553E1FA}" presName="sibTrans" presStyleLbl="sibTrans1D1" presStyleIdx="6" presStyleCnt="8"/>
      <dgm:spPr/>
      <dgm:t>
        <a:bodyPr/>
        <a:lstStyle/>
        <a:p>
          <a:endParaRPr lang="ru-RU"/>
        </a:p>
      </dgm:t>
    </dgm:pt>
    <dgm:pt modelId="{A081990F-589E-40A0-A215-3A8413193550}" type="pres">
      <dgm:prSet presAssocID="{82F234E5-FE6F-4090-BDDC-179B06416A9B}" presName="node" presStyleLbl="node1" presStyleIdx="7" presStyleCnt="8" custScaleX="174648" custRadScaleRad="101140" custRadScaleInc="-119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35747-8EFD-4A5F-AB23-64AA918654E2}" type="pres">
      <dgm:prSet presAssocID="{82F234E5-FE6F-4090-BDDC-179B06416A9B}" presName="spNode" presStyleCnt="0"/>
      <dgm:spPr/>
    </dgm:pt>
    <dgm:pt modelId="{CEBB52C5-FDDB-42D4-8530-CFE4198C7A89}" type="pres">
      <dgm:prSet presAssocID="{B843BFB7-474A-4208-8059-32882B72BE71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A2221A6C-20EB-426C-A6CF-208A9BCD2058}" srcId="{A5EF6646-99EE-40E1-964C-C52674C2A13B}" destId="{82F234E5-FE6F-4090-BDDC-179B06416A9B}" srcOrd="7" destOrd="0" parTransId="{48EBE9DB-ED8F-4ED6-AB49-1CE31411213D}" sibTransId="{B843BFB7-474A-4208-8059-32882B72BE71}"/>
    <dgm:cxn modelId="{2A479997-C35C-4036-A75E-82AEF05C330B}" type="presOf" srcId="{27771962-B23A-482E-B53E-BC309DCAC107}" destId="{DA9035DE-BC9C-431D-9D7F-3328EF382881}" srcOrd="0" destOrd="0" presId="urn:microsoft.com/office/officeart/2005/8/layout/cycle5"/>
    <dgm:cxn modelId="{473A14B4-ECE0-4500-8BF1-61509F8AE8E5}" type="presOf" srcId="{E534B37A-3944-43CD-9CF2-7FCC2CAD6980}" destId="{4ED3449E-2417-4FC3-9A0F-2EB04F54A284}" srcOrd="0" destOrd="0" presId="urn:microsoft.com/office/officeart/2005/8/layout/cycle5"/>
    <dgm:cxn modelId="{EACA7191-7136-4BFC-8B6F-5AD1120436FC}" type="presOf" srcId="{F6DFFE00-A654-4378-A390-E8F0C553E1FA}" destId="{6B90D4FA-5AE2-42AF-A4D8-2BCE7E340A85}" srcOrd="0" destOrd="0" presId="urn:microsoft.com/office/officeart/2005/8/layout/cycle5"/>
    <dgm:cxn modelId="{EC5AD52A-EDC9-4E07-BFB9-65B79CD50BAF}" srcId="{A5EF6646-99EE-40E1-964C-C52674C2A13B}" destId="{BA3EBE72-8273-4758-B5A6-0BB80605D3F0}" srcOrd="5" destOrd="0" parTransId="{C8EC8807-9540-4944-B1D6-76CE483CCA1E}" sibTransId="{37E5C08E-556E-4A98-AF1D-A5FD8155B8C4}"/>
    <dgm:cxn modelId="{4B42953F-9895-408E-AAF6-11F74D7A7D44}" type="presOf" srcId="{D4316B37-CE26-4698-B8A3-52B104917CF4}" destId="{0A8B3B75-7D0E-4328-87A4-E60A6FB7FFA4}" srcOrd="0" destOrd="0" presId="urn:microsoft.com/office/officeart/2005/8/layout/cycle5"/>
    <dgm:cxn modelId="{40FFAC92-86D3-4E3D-90F2-C9DC442BD2CE}" srcId="{A5EF6646-99EE-40E1-964C-C52674C2A13B}" destId="{27771962-B23A-482E-B53E-BC309DCAC107}" srcOrd="3" destOrd="0" parTransId="{CF8E2A96-F9EA-4CA4-B9A8-9C70F7951EA7}" sibTransId="{755028FC-09A8-4C26-BDDF-6BC2586BC0A4}"/>
    <dgm:cxn modelId="{A12057C1-63BF-48A3-93CC-BC4BB52DC138}" srcId="{A5EF6646-99EE-40E1-964C-C52674C2A13B}" destId="{E534B37A-3944-43CD-9CF2-7FCC2CAD6980}" srcOrd="4" destOrd="0" parTransId="{DC6624F9-F773-4792-B29C-30722B913D45}" sibTransId="{D4316B37-CE26-4698-B8A3-52B104917CF4}"/>
    <dgm:cxn modelId="{A6E76B0D-A12F-49C8-809D-653FBAB4258A}" srcId="{A5EF6646-99EE-40E1-964C-C52674C2A13B}" destId="{FBE63E4B-58F6-4451-B211-9DA50DF073E8}" srcOrd="2" destOrd="0" parTransId="{C276EAB3-1AFF-48AF-B2C3-649A2A136CB8}" sibTransId="{A73EB192-F9A4-4034-8AAA-FA1907B673A0}"/>
    <dgm:cxn modelId="{AE23267B-338E-49BB-AF97-AD5A1572365A}" type="presOf" srcId="{A73EB192-F9A4-4034-8AAA-FA1907B673A0}" destId="{A7EF1EAD-361E-4E3D-B7E8-9212A0F72703}" srcOrd="0" destOrd="0" presId="urn:microsoft.com/office/officeart/2005/8/layout/cycle5"/>
    <dgm:cxn modelId="{CEE4DB3C-15C2-4197-AEF5-9D1D825E251A}" type="presOf" srcId="{608F03DC-A31D-407D-AF4D-482FBD3CBA29}" destId="{FAAB2070-6938-4917-8EBE-B335FABFDD8A}" srcOrd="0" destOrd="0" presId="urn:microsoft.com/office/officeart/2005/8/layout/cycle5"/>
    <dgm:cxn modelId="{71518BB2-920A-4FDD-B82A-92B1F128A783}" type="presOf" srcId="{A5EF6646-99EE-40E1-964C-C52674C2A13B}" destId="{F39CEFA0-A035-4629-8275-2D2687647114}" srcOrd="0" destOrd="0" presId="urn:microsoft.com/office/officeart/2005/8/layout/cycle5"/>
    <dgm:cxn modelId="{86FB596B-0F58-4083-A9A4-8CA740A55B0D}" type="presOf" srcId="{82F234E5-FE6F-4090-BDDC-179B06416A9B}" destId="{A081990F-589E-40A0-A215-3A8413193550}" srcOrd="0" destOrd="0" presId="urn:microsoft.com/office/officeart/2005/8/layout/cycle5"/>
    <dgm:cxn modelId="{5DD0DE15-5B1C-498B-9EB1-F8C937B43E40}" srcId="{A5EF6646-99EE-40E1-964C-C52674C2A13B}" destId="{0DC3EA06-6106-4584-B186-7B401A336770}" srcOrd="6" destOrd="0" parTransId="{19F2ACB0-DC87-45D1-8A71-4296D7ED1599}" sibTransId="{F6DFFE00-A654-4378-A390-E8F0C553E1FA}"/>
    <dgm:cxn modelId="{D2667CB5-416A-4E2D-8086-3CA3A4FD4DB1}" type="presOf" srcId="{0DC3EA06-6106-4584-B186-7B401A336770}" destId="{8F166954-A949-4E56-ACC7-D1EF7281791F}" srcOrd="0" destOrd="0" presId="urn:microsoft.com/office/officeart/2005/8/layout/cycle5"/>
    <dgm:cxn modelId="{DCC6799A-3B02-41C3-B9E1-5C5AE3140B34}" type="presOf" srcId="{D0D1E935-0D50-44D3-9726-FADA5D301F16}" destId="{B5CE1126-C9E5-43FA-93AC-0165D94155FA}" srcOrd="0" destOrd="0" presId="urn:microsoft.com/office/officeart/2005/8/layout/cycle5"/>
    <dgm:cxn modelId="{A606D4EA-BCA9-41CF-8417-AC74DB46E2A8}" type="presOf" srcId="{B843BFB7-474A-4208-8059-32882B72BE71}" destId="{CEBB52C5-FDDB-42D4-8530-CFE4198C7A89}" srcOrd="0" destOrd="0" presId="urn:microsoft.com/office/officeart/2005/8/layout/cycle5"/>
    <dgm:cxn modelId="{40669E5A-5ED2-4061-9FCF-F77AA848748B}" srcId="{A5EF6646-99EE-40E1-964C-C52674C2A13B}" destId="{608F03DC-A31D-407D-AF4D-482FBD3CBA29}" srcOrd="1" destOrd="0" parTransId="{660852BE-40AE-4FA7-B92C-679C78D3A8FA}" sibTransId="{D0D1E935-0D50-44D3-9726-FADA5D301F16}"/>
    <dgm:cxn modelId="{3CF832C7-6FB0-4495-B513-39279F95AFC7}" srcId="{A5EF6646-99EE-40E1-964C-C52674C2A13B}" destId="{9F63D0C1-B878-4A4F-B7C7-09AEB9D20701}" srcOrd="0" destOrd="0" parTransId="{7E34C3E3-FC10-4397-A515-88299976B59F}" sibTransId="{FD0EC75A-9731-417C-AF2F-F64C57818C1B}"/>
    <dgm:cxn modelId="{1497F94C-7C99-4F46-AE97-D01B59BDCC9F}" type="presOf" srcId="{755028FC-09A8-4C26-BDDF-6BC2586BC0A4}" destId="{0B7B0BF5-A4D5-4776-9677-BAB55B4AE3EB}" srcOrd="0" destOrd="0" presId="urn:microsoft.com/office/officeart/2005/8/layout/cycle5"/>
    <dgm:cxn modelId="{A409F1EE-4E83-4A4E-819C-01AF54B99D04}" type="presOf" srcId="{FD0EC75A-9731-417C-AF2F-F64C57818C1B}" destId="{6330FA11-BD69-4052-840C-FCBCDF14EE4A}" srcOrd="0" destOrd="0" presId="urn:microsoft.com/office/officeart/2005/8/layout/cycle5"/>
    <dgm:cxn modelId="{00081ABE-90DC-4347-B8F7-87B2E080A905}" type="presOf" srcId="{BA3EBE72-8273-4758-B5A6-0BB80605D3F0}" destId="{D7561634-0B85-4AF2-941A-A841C16B281C}" srcOrd="0" destOrd="0" presId="urn:microsoft.com/office/officeart/2005/8/layout/cycle5"/>
    <dgm:cxn modelId="{EF7FF65D-41D1-4FC8-ADE3-AA04C131D850}" type="presOf" srcId="{FBE63E4B-58F6-4451-B211-9DA50DF073E8}" destId="{46DD73B3-614F-4226-BF53-DABBF56DC8A6}" srcOrd="0" destOrd="0" presId="urn:microsoft.com/office/officeart/2005/8/layout/cycle5"/>
    <dgm:cxn modelId="{38D67D68-F97F-431C-9A48-BEDA2003293E}" type="presOf" srcId="{37E5C08E-556E-4A98-AF1D-A5FD8155B8C4}" destId="{CBE64458-5111-4FB2-B9DF-A4AEE0E621C9}" srcOrd="0" destOrd="0" presId="urn:microsoft.com/office/officeart/2005/8/layout/cycle5"/>
    <dgm:cxn modelId="{E03A4E15-729F-4587-BC3D-31E6E6227175}" type="presOf" srcId="{9F63D0C1-B878-4A4F-B7C7-09AEB9D20701}" destId="{8C3C8277-A49D-437A-9618-69521C8BCA18}" srcOrd="0" destOrd="0" presId="urn:microsoft.com/office/officeart/2005/8/layout/cycle5"/>
    <dgm:cxn modelId="{1555524B-DFCC-4E00-B655-F0F1F926E527}" type="presParOf" srcId="{F39CEFA0-A035-4629-8275-2D2687647114}" destId="{8C3C8277-A49D-437A-9618-69521C8BCA18}" srcOrd="0" destOrd="0" presId="urn:microsoft.com/office/officeart/2005/8/layout/cycle5"/>
    <dgm:cxn modelId="{7801E96E-EF60-4DF6-A3D0-67D4DCA57C94}" type="presParOf" srcId="{F39CEFA0-A035-4629-8275-2D2687647114}" destId="{5378C8DF-F3F9-490B-975E-6A5B2074D392}" srcOrd="1" destOrd="0" presId="urn:microsoft.com/office/officeart/2005/8/layout/cycle5"/>
    <dgm:cxn modelId="{7D9C8425-59AF-4134-9538-1C112375C527}" type="presParOf" srcId="{F39CEFA0-A035-4629-8275-2D2687647114}" destId="{6330FA11-BD69-4052-840C-FCBCDF14EE4A}" srcOrd="2" destOrd="0" presId="urn:microsoft.com/office/officeart/2005/8/layout/cycle5"/>
    <dgm:cxn modelId="{DACBEC4A-65A9-44ED-BD9A-498B5A914DDD}" type="presParOf" srcId="{F39CEFA0-A035-4629-8275-2D2687647114}" destId="{FAAB2070-6938-4917-8EBE-B335FABFDD8A}" srcOrd="3" destOrd="0" presId="urn:microsoft.com/office/officeart/2005/8/layout/cycle5"/>
    <dgm:cxn modelId="{36AB3777-8783-40F8-A9B7-807300B38DE0}" type="presParOf" srcId="{F39CEFA0-A035-4629-8275-2D2687647114}" destId="{FF301EB9-F39C-4001-ADA9-6A5971525C06}" srcOrd="4" destOrd="0" presId="urn:microsoft.com/office/officeart/2005/8/layout/cycle5"/>
    <dgm:cxn modelId="{C2098285-45C1-41D6-A0EC-F57A24F00A72}" type="presParOf" srcId="{F39CEFA0-A035-4629-8275-2D2687647114}" destId="{B5CE1126-C9E5-43FA-93AC-0165D94155FA}" srcOrd="5" destOrd="0" presId="urn:microsoft.com/office/officeart/2005/8/layout/cycle5"/>
    <dgm:cxn modelId="{EDE04C1F-6B1C-4CF3-855C-D8367CC36469}" type="presParOf" srcId="{F39CEFA0-A035-4629-8275-2D2687647114}" destId="{46DD73B3-614F-4226-BF53-DABBF56DC8A6}" srcOrd="6" destOrd="0" presId="urn:microsoft.com/office/officeart/2005/8/layout/cycle5"/>
    <dgm:cxn modelId="{7B14B07A-4535-4453-9DB7-2E2150046576}" type="presParOf" srcId="{F39CEFA0-A035-4629-8275-2D2687647114}" destId="{A7A235D4-672A-4356-B068-DF6D68DF15E0}" srcOrd="7" destOrd="0" presId="urn:microsoft.com/office/officeart/2005/8/layout/cycle5"/>
    <dgm:cxn modelId="{A0EA8C0C-2FE9-45C3-8A26-8D02310A5F09}" type="presParOf" srcId="{F39CEFA0-A035-4629-8275-2D2687647114}" destId="{A7EF1EAD-361E-4E3D-B7E8-9212A0F72703}" srcOrd="8" destOrd="0" presId="urn:microsoft.com/office/officeart/2005/8/layout/cycle5"/>
    <dgm:cxn modelId="{B6AE0BD6-802D-445F-98FA-CAB48F11485D}" type="presParOf" srcId="{F39CEFA0-A035-4629-8275-2D2687647114}" destId="{DA9035DE-BC9C-431D-9D7F-3328EF382881}" srcOrd="9" destOrd="0" presId="urn:microsoft.com/office/officeart/2005/8/layout/cycle5"/>
    <dgm:cxn modelId="{44324DE2-3098-4971-A9D9-2739849AC3CA}" type="presParOf" srcId="{F39CEFA0-A035-4629-8275-2D2687647114}" destId="{61ADC640-FB5D-4144-AEB7-453B9B2A0A55}" srcOrd="10" destOrd="0" presId="urn:microsoft.com/office/officeart/2005/8/layout/cycle5"/>
    <dgm:cxn modelId="{E32FCD7D-BF5E-400D-83FF-4777C9C673DA}" type="presParOf" srcId="{F39CEFA0-A035-4629-8275-2D2687647114}" destId="{0B7B0BF5-A4D5-4776-9677-BAB55B4AE3EB}" srcOrd="11" destOrd="0" presId="urn:microsoft.com/office/officeart/2005/8/layout/cycle5"/>
    <dgm:cxn modelId="{4608B0CE-C46A-4D2F-8DE8-35F8C0EEED47}" type="presParOf" srcId="{F39CEFA0-A035-4629-8275-2D2687647114}" destId="{4ED3449E-2417-4FC3-9A0F-2EB04F54A284}" srcOrd="12" destOrd="0" presId="urn:microsoft.com/office/officeart/2005/8/layout/cycle5"/>
    <dgm:cxn modelId="{2E61593E-414A-4540-903A-EB369FF7974E}" type="presParOf" srcId="{F39CEFA0-A035-4629-8275-2D2687647114}" destId="{BDE46356-FD0E-416C-92C5-D5603146B46F}" srcOrd="13" destOrd="0" presId="urn:microsoft.com/office/officeart/2005/8/layout/cycle5"/>
    <dgm:cxn modelId="{366B9D68-31E3-4FD9-BAA4-3D54E7DFF8A8}" type="presParOf" srcId="{F39CEFA0-A035-4629-8275-2D2687647114}" destId="{0A8B3B75-7D0E-4328-87A4-E60A6FB7FFA4}" srcOrd="14" destOrd="0" presId="urn:microsoft.com/office/officeart/2005/8/layout/cycle5"/>
    <dgm:cxn modelId="{A55AF6E5-0420-4A0F-A33A-59B446CB92C0}" type="presParOf" srcId="{F39CEFA0-A035-4629-8275-2D2687647114}" destId="{D7561634-0B85-4AF2-941A-A841C16B281C}" srcOrd="15" destOrd="0" presId="urn:microsoft.com/office/officeart/2005/8/layout/cycle5"/>
    <dgm:cxn modelId="{81E72EA9-1F42-4B17-9C54-476DFCC66FD3}" type="presParOf" srcId="{F39CEFA0-A035-4629-8275-2D2687647114}" destId="{F512AC21-2C4C-4496-AB14-D32E1ADE2C34}" srcOrd="16" destOrd="0" presId="urn:microsoft.com/office/officeart/2005/8/layout/cycle5"/>
    <dgm:cxn modelId="{9FCE0174-0828-4DD9-99BF-29BEBCEE9934}" type="presParOf" srcId="{F39CEFA0-A035-4629-8275-2D2687647114}" destId="{CBE64458-5111-4FB2-B9DF-A4AEE0E621C9}" srcOrd="17" destOrd="0" presId="urn:microsoft.com/office/officeart/2005/8/layout/cycle5"/>
    <dgm:cxn modelId="{8915E035-51C4-4FDE-B540-E338E56F8FB4}" type="presParOf" srcId="{F39CEFA0-A035-4629-8275-2D2687647114}" destId="{8F166954-A949-4E56-ACC7-D1EF7281791F}" srcOrd="18" destOrd="0" presId="urn:microsoft.com/office/officeart/2005/8/layout/cycle5"/>
    <dgm:cxn modelId="{FE63277F-5E12-4D15-82D6-709DC49A940A}" type="presParOf" srcId="{F39CEFA0-A035-4629-8275-2D2687647114}" destId="{D4C1981F-D8C5-4FAD-B52A-494033796779}" srcOrd="19" destOrd="0" presId="urn:microsoft.com/office/officeart/2005/8/layout/cycle5"/>
    <dgm:cxn modelId="{B75929F9-4990-4043-983E-663DA921828D}" type="presParOf" srcId="{F39CEFA0-A035-4629-8275-2D2687647114}" destId="{6B90D4FA-5AE2-42AF-A4D8-2BCE7E340A85}" srcOrd="20" destOrd="0" presId="urn:microsoft.com/office/officeart/2005/8/layout/cycle5"/>
    <dgm:cxn modelId="{0A6DCB86-89D4-4C93-8992-69E73AE6B4F7}" type="presParOf" srcId="{F39CEFA0-A035-4629-8275-2D2687647114}" destId="{A081990F-589E-40A0-A215-3A8413193550}" srcOrd="21" destOrd="0" presId="urn:microsoft.com/office/officeart/2005/8/layout/cycle5"/>
    <dgm:cxn modelId="{E422D420-5A12-4091-A0A4-E4C470EAE39A}" type="presParOf" srcId="{F39CEFA0-A035-4629-8275-2D2687647114}" destId="{36035747-8EFD-4A5F-AB23-64AA918654E2}" srcOrd="22" destOrd="0" presId="urn:microsoft.com/office/officeart/2005/8/layout/cycle5"/>
    <dgm:cxn modelId="{746E7349-6469-4AA2-AB5F-CA914B605FE8}" type="presParOf" srcId="{F39CEFA0-A035-4629-8275-2D2687647114}" destId="{CEBB52C5-FDDB-42D4-8530-CFE4198C7A89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D4432-8F1D-46B8-8577-FAF6EC70F94A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F3A4DCE-BD57-42A0-9827-EE844708BC9E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Arial Black" panose="020B0A04020102020204" pitchFamily="34" charset="0"/>
            </a:rPr>
            <a:t>Функциональная грамотность</a:t>
          </a:r>
          <a:endParaRPr lang="ru-RU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718F1A6B-13CC-4AF6-8E89-164DD0328227}" type="parTrans" cxnId="{EC9A820D-7C9A-492B-8FF4-211A2B9987CB}">
      <dgm:prSet/>
      <dgm:spPr/>
      <dgm:t>
        <a:bodyPr/>
        <a:lstStyle/>
        <a:p>
          <a:endParaRPr lang="ru-RU"/>
        </a:p>
      </dgm:t>
    </dgm:pt>
    <dgm:pt modelId="{E6F92418-4412-40AF-8128-7FA17A7090DB}" type="sibTrans" cxnId="{EC9A820D-7C9A-492B-8FF4-211A2B9987CB}">
      <dgm:prSet/>
      <dgm:spPr/>
      <dgm:t>
        <a:bodyPr/>
        <a:lstStyle/>
        <a:p>
          <a:endParaRPr lang="ru-RU"/>
        </a:p>
      </dgm:t>
    </dgm:pt>
    <dgm:pt modelId="{3F6AEC82-3FB5-4835-968A-9250964E246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Овладение грамотной устной и письменной речью </a:t>
          </a:r>
          <a:endParaRPr lang="ru-RU" sz="2400" dirty="0">
            <a:solidFill>
              <a:schemeClr val="tx2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C61941DF-9023-488E-8B3F-7860E8B93D7A}" type="parTrans" cxnId="{312E16E6-17CB-42B0-889A-CB3CF249A1A2}">
      <dgm:prSet/>
      <dgm:spPr/>
      <dgm:t>
        <a:bodyPr/>
        <a:lstStyle/>
        <a:p>
          <a:endParaRPr lang="ru-RU"/>
        </a:p>
      </dgm:t>
    </dgm:pt>
    <dgm:pt modelId="{CE82809B-AD3B-4802-A1E0-694C6810B1E8}" type="sibTrans" cxnId="{312E16E6-17CB-42B0-889A-CB3CF249A1A2}">
      <dgm:prSet/>
      <dgm:spPr/>
      <dgm:t>
        <a:bodyPr/>
        <a:lstStyle/>
        <a:p>
          <a:endParaRPr lang="ru-RU"/>
        </a:p>
      </dgm:t>
    </dgm:pt>
    <dgm:pt modelId="{66CEF7AE-68F5-46E1-81D5-FE915BB6C9E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Способность к диалогу в стандартной жизненной ситуации</a:t>
          </a:r>
          <a:endParaRPr lang="ru-RU" sz="24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2228067F-793C-422A-8A48-C5A5D2AE50AC}" type="parTrans" cxnId="{CF79397F-4E3E-41BF-A036-EA5550268C56}">
      <dgm:prSet/>
      <dgm:spPr/>
      <dgm:t>
        <a:bodyPr/>
        <a:lstStyle/>
        <a:p>
          <a:endParaRPr lang="ru-RU"/>
        </a:p>
      </dgm:t>
    </dgm:pt>
    <dgm:pt modelId="{4C65DBF6-4EC8-4BEA-8A2A-80C34FFF1C82}" type="sibTrans" cxnId="{CF79397F-4E3E-41BF-A036-EA5550268C56}">
      <dgm:prSet/>
      <dgm:spPr/>
      <dgm:t>
        <a:bodyPr/>
        <a:lstStyle/>
        <a:p>
          <a:endParaRPr lang="ru-RU"/>
        </a:p>
      </dgm:t>
    </dgm:pt>
    <dgm:pt modelId="{AE5FAF65-C01C-4460-945B-12F02DB21AF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rPr>
            <a:t>Умение самостоятельно формулировать проблему</a:t>
          </a:r>
          <a:endParaRPr lang="ru-RU" sz="2400" dirty="0">
            <a:solidFill>
              <a:schemeClr val="accent5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692FD5DE-F28F-4B4F-9A11-5161D5414D70}" type="parTrans" cxnId="{7A24AC27-2B38-43BE-B776-039DADA72EC3}">
      <dgm:prSet/>
      <dgm:spPr/>
      <dgm:t>
        <a:bodyPr/>
        <a:lstStyle/>
        <a:p>
          <a:endParaRPr lang="ru-RU"/>
        </a:p>
      </dgm:t>
    </dgm:pt>
    <dgm:pt modelId="{4AB49C5B-02E6-4F1E-AAB5-53960A2753CC}" type="sibTrans" cxnId="{7A24AC27-2B38-43BE-B776-039DADA72EC3}">
      <dgm:prSet/>
      <dgm:spPr/>
      <dgm:t>
        <a:bodyPr/>
        <a:lstStyle/>
        <a:p>
          <a:endParaRPr lang="ru-RU"/>
        </a:p>
      </dgm:t>
    </dgm:pt>
    <dgm:pt modelId="{5B98DD54-DFE4-4DCD-AA73-9E58A2C0AFAF}" type="pres">
      <dgm:prSet presAssocID="{D46D4432-8F1D-46B8-8577-FAF6EC70F94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F39A84-DAA9-4F5A-BCC8-B008FCB97772}" type="pres">
      <dgm:prSet presAssocID="{AF3A4DCE-BD57-42A0-9827-EE844708BC9E}" presName="root1" presStyleCnt="0"/>
      <dgm:spPr/>
    </dgm:pt>
    <dgm:pt modelId="{057C91AD-6087-4742-A959-A496D4706417}" type="pres">
      <dgm:prSet presAssocID="{AF3A4DCE-BD57-42A0-9827-EE844708BC9E}" presName="LevelOneTextNode" presStyleLbl="node0" presStyleIdx="0" presStyleCnt="1" custLinFactX="-150521" custLinFactNeighborX="-200000" custLinFactNeighborY="-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815F5-06A5-4DA2-A20C-D439361AE851}" type="pres">
      <dgm:prSet presAssocID="{AF3A4DCE-BD57-42A0-9827-EE844708BC9E}" presName="level2hierChild" presStyleCnt="0"/>
      <dgm:spPr/>
    </dgm:pt>
    <dgm:pt modelId="{925C9209-3BE0-41D7-9CCA-0DDB2CB26778}" type="pres">
      <dgm:prSet presAssocID="{C61941DF-9023-488E-8B3F-7860E8B93D7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DBA1EA2-F318-45E3-8B9F-BDD526537672}" type="pres">
      <dgm:prSet presAssocID="{C61941DF-9023-488E-8B3F-7860E8B93D7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3AA5540-C784-45B0-A22C-C968136370F6}" type="pres">
      <dgm:prSet presAssocID="{3F6AEC82-3FB5-4835-968A-9250964E246D}" presName="root2" presStyleCnt="0"/>
      <dgm:spPr/>
    </dgm:pt>
    <dgm:pt modelId="{1525937A-4FC4-4E48-BED6-45BD5E685F95}" type="pres">
      <dgm:prSet presAssocID="{3F6AEC82-3FB5-4835-968A-9250964E246D}" presName="LevelTwoTextNode" presStyleLbl="node2" presStyleIdx="0" presStyleCnt="3" custScaleX="325791" custScaleY="147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AFF70-5524-40D9-891B-C36BB3D388FE}" type="pres">
      <dgm:prSet presAssocID="{3F6AEC82-3FB5-4835-968A-9250964E246D}" presName="level3hierChild" presStyleCnt="0"/>
      <dgm:spPr/>
    </dgm:pt>
    <dgm:pt modelId="{54C2F3EE-AC55-4F70-BB8E-A42AD05F7880}" type="pres">
      <dgm:prSet presAssocID="{2228067F-793C-422A-8A48-C5A5D2AE50A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4ABEF29-F356-4F61-B6F4-744E1B2F5C1A}" type="pres">
      <dgm:prSet presAssocID="{2228067F-793C-422A-8A48-C5A5D2AE50A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8EBD3B5-9050-4D6F-9B88-ED1440C1ECF9}" type="pres">
      <dgm:prSet presAssocID="{66CEF7AE-68F5-46E1-81D5-FE915BB6C9E9}" presName="root2" presStyleCnt="0"/>
      <dgm:spPr/>
    </dgm:pt>
    <dgm:pt modelId="{3CBF7C47-28AE-46DA-B34A-6B28C81A770E}" type="pres">
      <dgm:prSet presAssocID="{66CEF7AE-68F5-46E1-81D5-FE915BB6C9E9}" presName="LevelTwoTextNode" presStyleLbl="node2" presStyleIdx="1" presStyleCnt="3" custScaleX="327040" custScaleY="143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3D59D-949C-4BC6-A698-912D7D19A4D8}" type="pres">
      <dgm:prSet presAssocID="{66CEF7AE-68F5-46E1-81D5-FE915BB6C9E9}" presName="level3hierChild" presStyleCnt="0"/>
      <dgm:spPr/>
    </dgm:pt>
    <dgm:pt modelId="{29970635-5EFB-478F-98CF-EDF4D3EE93FF}" type="pres">
      <dgm:prSet presAssocID="{692FD5DE-F28F-4B4F-9A11-5161D5414D7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658B96A-F60C-4437-B7E0-4D1D17583084}" type="pres">
      <dgm:prSet presAssocID="{692FD5DE-F28F-4B4F-9A11-5161D5414D7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3CD1645-23E5-4145-88ED-E6E973CA6667}" type="pres">
      <dgm:prSet presAssocID="{AE5FAF65-C01C-4460-945B-12F02DB21AF0}" presName="root2" presStyleCnt="0"/>
      <dgm:spPr/>
    </dgm:pt>
    <dgm:pt modelId="{DB59DC82-3FF6-402B-A7C4-7B4E69064D52}" type="pres">
      <dgm:prSet presAssocID="{AE5FAF65-C01C-4460-945B-12F02DB21AF0}" presName="LevelTwoTextNode" presStyleLbl="node2" presStyleIdx="2" presStyleCnt="3" custScaleX="324734" custScaleY="148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255203-7694-4885-A5B2-2147ABB09FD4}" type="pres">
      <dgm:prSet presAssocID="{AE5FAF65-C01C-4460-945B-12F02DB21AF0}" presName="level3hierChild" presStyleCnt="0"/>
      <dgm:spPr/>
    </dgm:pt>
  </dgm:ptLst>
  <dgm:cxnLst>
    <dgm:cxn modelId="{1A81A3EB-0F58-47AF-A00A-6ACF03A68B4A}" type="presOf" srcId="{66CEF7AE-68F5-46E1-81D5-FE915BB6C9E9}" destId="{3CBF7C47-28AE-46DA-B34A-6B28C81A770E}" srcOrd="0" destOrd="0" presId="urn:microsoft.com/office/officeart/2008/layout/HorizontalMultiLevelHierarchy"/>
    <dgm:cxn modelId="{CF79397F-4E3E-41BF-A036-EA5550268C56}" srcId="{AF3A4DCE-BD57-42A0-9827-EE844708BC9E}" destId="{66CEF7AE-68F5-46E1-81D5-FE915BB6C9E9}" srcOrd="1" destOrd="0" parTransId="{2228067F-793C-422A-8A48-C5A5D2AE50AC}" sibTransId="{4C65DBF6-4EC8-4BEA-8A2A-80C34FFF1C82}"/>
    <dgm:cxn modelId="{B4B46241-90BE-487F-B68D-C14AF479FB9D}" type="presOf" srcId="{2228067F-793C-422A-8A48-C5A5D2AE50AC}" destId="{04ABEF29-F356-4F61-B6F4-744E1B2F5C1A}" srcOrd="1" destOrd="0" presId="urn:microsoft.com/office/officeart/2008/layout/HorizontalMultiLevelHierarchy"/>
    <dgm:cxn modelId="{790719E3-93B4-43E1-8920-44C896E01CF3}" type="presOf" srcId="{692FD5DE-F28F-4B4F-9A11-5161D5414D70}" destId="{4658B96A-F60C-4437-B7E0-4D1D17583084}" srcOrd="1" destOrd="0" presId="urn:microsoft.com/office/officeart/2008/layout/HorizontalMultiLevelHierarchy"/>
    <dgm:cxn modelId="{F892A7CD-2941-4368-BCC9-5E74C34F8A28}" type="presOf" srcId="{AF3A4DCE-BD57-42A0-9827-EE844708BC9E}" destId="{057C91AD-6087-4742-A959-A496D4706417}" srcOrd="0" destOrd="0" presId="urn:microsoft.com/office/officeart/2008/layout/HorizontalMultiLevelHierarchy"/>
    <dgm:cxn modelId="{312E16E6-17CB-42B0-889A-CB3CF249A1A2}" srcId="{AF3A4DCE-BD57-42A0-9827-EE844708BC9E}" destId="{3F6AEC82-3FB5-4835-968A-9250964E246D}" srcOrd="0" destOrd="0" parTransId="{C61941DF-9023-488E-8B3F-7860E8B93D7A}" sibTransId="{CE82809B-AD3B-4802-A1E0-694C6810B1E8}"/>
    <dgm:cxn modelId="{416F60F8-CEC9-4354-A008-02C1FD2F33F8}" type="presOf" srcId="{AE5FAF65-C01C-4460-945B-12F02DB21AF0}" destId="{DB59DC82-3FF6-402B-A7C4-7B4E69064D52}" srcOrd="0" destOrd="0" presId="urn:microsoft.com/office/officeart/2008/layout/HorizontalMultiLevelHierarchy"/>
    <dgm:cxn modelId="{7A24AC27-2B38-43BE-B776-039DADA72EC3}" srcId="{AF3A4DCE-BD57-42A0-9827-EE844708BC9E}" destId="{AE5FAF65-C01C-4460-945B-12F02DB21AF0}" srcOrd="2" destOrd="0" parTransId="{692FD5DE-F28F-4B4F-9A11-5161D5414D70}" sibTransId="{4AB49C5B-02E6-4F1E-AAB5-53960A2753CC}"/>
    <dgm:cxn modelId="{9377BDC8-F3DD-48C1-B009-47F0AE38EFF5}" type="presOf" srcId="{692FD5DE-F28F-4B4F-9A11-5161D5414D70}" destId="{29970635-5EFB-478F-98CF-EDF4D3EE93FF}" srcOrd="0" destOrd="0" presId="urn:microsoft.com/office/officeart/2008/layout/HorizontalMultiLevelHierarchy"/>
    <dgm:cxn modelId="{BDFFD553-2E1B-4F6C-B50A-D0659C726CB1}" type="presOf" srcId="{3F6AEC82-3FB5-4835-968A-9250964E246D}" destId="{1525937A-4FC4-4E48-BED6-45BD5E685F95}" srcOrd="0" destOrd="0" presId="urn:microsoft.com/office/officeart/2008/layout/HorizontalMultiLevelHierarchy"/>
    <dgm:cxn modelId="{82C4CE33-5951-4E08-A573-63BC352F9E69}" type="presOf" srcId="{D46D4432-8F1D-46B8-8577-FAF6EC70F94A}" destId="{5B98DD54-DFE4-4DCD-AA73-9E58A2C0AFAF}" srcOrd="0" destOrd="0" presId="urn:microsoft.com/office/officeart/2008/layout/HorizontalMultiLevelHierarchy"/>
    <dgm:cxn modelId="{EC9A820D-7C9A-492B-8FF4-211A2B9987CB}" srcId="{D46D4432-8F1D-46B8-8577-FAF6EC70F94A}" destId="{AF3A4DCE-BD57-42A0-9827-EE844708BC9E}" srcOrd="0" destOrd="0" parTransId="{718F1A6B-13CC-4AF6-8E89-164DD0328227}" sibTransId="{E6F92418-4412-40AF-8128-7FA17A7090DB}"/>
    <dgm:cxn modelId="{B336F18C-77F7-46ED-86FE-A5FC25AD5CC4}" type="presOf" srcId="{2228067F-793C-422A-8A48-C5A5D2AE50AC}" destId="{54C2F3EE-AC55-4F70-BB8E-A42AD05F7880}" srcOrd="0" destOrd="0" presId="urn:microsoft.com/office/officeart/2008/layout/HorizontalMultiLevelHierarchy"/>
    <dgm:cxn modelId="{8258373D-B824-4584-8DE6-8AD13CAA8F13}" type="presOf" srcId="{C61941DF-9023-488E-8B3F-7860E8B93D7A}" destId="{925C9209-3BE0-41D7-9CCA-0DDB2CB26778}" srcOrd="0" destOrd="0" presId="urn:microsoft.com/office/officeart/2008/layout/HorizontalMultiLevelHierarchy"/>
    <dgm:cxn modelId="{6AA1D2BC-9672-4896-87AF-32E222937544}" type="presOf" srcId="{C61941DF-9023-488E-8B3F-7860E8B93D7A}" destId="{CDBA1EA2-F318-45E3-8B9F-BDD526537672}" srcOrd="1" destOrd="0" presId="urn:microsoft.com/office/officeart/2008/layout/HorizontalMultiLevelHierarchy"/>
    <dgm:cxn modelId="{9904628C-A66D-4450-8A7E-D056DC0747BD}" type="presParOf" srcId="{5B98DD54-DFE4-4DCD-AA73-9E58A2C0AFAF}" destId="{A8F39A84-DAA9-4F5A-BCC8-B008FCB97772}" srcOrd="0" destOrd="0" presId="urn:microsoft.com/office/officeart/2008/layout/HorizontalMultiLevelHierarchy"/>
    <dgm:cxn modelId="{2300EC32-07E3-4608-9C1B-752C9FFCE241}" type="presParOf" srcId="{A8F39A84-DAA9-4F5A-BCC8-B008FCB97772}" destId="{057C91AD-6087-4742-A959-A496D4706417}" srcOrd="0" destOrd="0" presId="urn:microsoft.com/office/officeart/2008/layout/HorizontalMultiLevelHierarchy"/>
    <dgm:cxn modelId="{942D44E2-D77A-4290-AD02-602DB5889999}" type="presParOf" srcId="{A8F39A84-DAA9-4F5A-BCC8-B008FCB97772}" destId="{E11815F5-06A5-4DA2-A20C-D439361AE851}" srcOrd="1" destOrd="0" presId="urn:microsoft.com/office/officeart/2008/layout/HorizontalMultiLevelHierarchy"/>
    <dgm:cxn modelId="{C68BB723-719C-4D73-A8D7-557538966BF6}" type="presParOf" srcId="{E11815F5-06A5-4DA2-A20C-D439361AE851}" destId="{925C9209-3BE0-41D7-9CCA-0DDB2CB26778}" srcOrd="0" destOrd="0" presId="urn:microsoft.com/office/officeart/2008/layout/HorizontalMultiLevelHierarchy"/>
    <dgm:cxn modelId="{C848BD77-4B98-49D2-954F-2572FF7D1703}" type="presParOf" srcId="{925C9209-3BE0-41D7-9CCA-0DDB2CB26778}" destId="{CDBA1EA2-F318-45E3-8B9F-BDD526537672}" srcOrd="0" destOrd="0" presId="urn:microsoft.com/office/officeart/2008/layout/HorizontalMultiLevelHierarchy"/>
    <dgm:cxn modelId="{F91A44ED-F236-4BAB-84F7-7327F97B8251}" type="presParOf" srcId="{E11815F5-06A5-4DA2-A20C-D439361AE851}" destId="{33AA5540-C784-45B0-A22C-C968136370F6}" srcOrd="1" destOrd="0" presId="urn:microsoft.com/office/officeart/2008/layout/HorizontalMultiLevelHierarchy"/>
    <dgm:cxn modelId="{90CB27B1-DBE8-4FF1-BA92-17C89D311445}" type="presParOf" srcId="{33AA5540-C784-45B0-A22C-C968136370F6}" destId="{1525937A-4FC4-4E48-BED6-45BD5E685F95}" srcOrd="0" destOrd="0" presId="urn:microsoft.com/office/officeart/2008/layout/HorizontalMultiLevelHierarchy"/>
    <dgm:cxn modelId="{188B99FC-6524-40A6-943B-96D594B059C0}" type="presParOf" srcId="{33AA5540-C784-45B0-A22C-C968136370F6}" destId="{4A9AFF70-5524-40D9-891B-C36BB3D388FE}" srcOrd="1" destOrd="0" presId="urn:microsoft.com/office/officeart/2008/layout/HorizontalMultiLevelHierarchy"/>
    <dgm:cxn modelId="{5EE3F3AC-67A6-4185-B516-2CE94603B89D}" type="presParOf" srcId="{E11815F5-06A5-4DA2-A20C-D439361AE851}" destId="{54C2F3EE-AC55-4F70-BB8E-A42AD05F7880}" srcOrd="2" destOrd="0" presId="urn:microsoft.com/office/officeart/2008/layout/HorizontalMultiLevelHierarchy"/>
    <dgm:cxn modelId="{A162FB1F-3A6E-40DC-8E90-502C166B69EC}" type="presParOf" srcId="{54C2F3EE-AC55-4F70-BB8E-A42AD05F7880}" destId="{04ABEF29-F356-4F61-B6F4-744E1B2F5C1A}" srcOrd="0" destOrd="0" presId="urn:microsoft.com/office/officeart/2008/layout/HorizontalMultiLevelHierarchy"/>
    <dgm:cxn modelId="{F663B33C-4AA9-4544-BA2A-9E394D3FE43E}" type="presParOf" srcId="{E11815F5-06A5-4DA2-A20C-D439361AE851}" destId="{48EBD3B5-9050-4D6F-9B88-ED1440C1ECF9}" srcOrd="3" destOrd="0" presId="urn:microsoft.com/office/officeart/2008/layout/HorizontalMultiLevelHierarchy"/>
    <dgm:cxn modelId="{392D4984-C261-4D33-9941-5271CFDC9A31}" type="presParOf" srcId="{48EBD3B5-9050-4D6F-9B88-ED1440C1ECF9}" destId="{3CBF7C47-28AE-46DA-B34A-6B28C81A770E}" srcOrd="0" destOrd="0" presId="urn:microsoft.com/office/officeart/2008/layout/HorizontalMultiLevelHierarchy"/>
    <dgm:cxn modelId="{F693975C-22C4-4953-8411-271F28C124A4}" type="presParOf" srcId="{48EBD3B5-9050-4D6F-9B88-ED1440C1ECF9}" destId="{96C3D59D-949C-4BC6-A698-912D7D19A4D8}" srcOrd="1" destOrd="0" presId="urn:microsoft.com/office/officeart/2008/layout/HorizontalMultiLevelHierarchy"/>
    <dgm:cxn modelId="{61D9277D-BEEB-4D57-AAC3-75139133534A}" type="presParOf" srcId="{E11815F5-06A5-4DA2-A20C-D439361AE851}" destId="{29970635-5EFB-478F-98CF-EDF4D3EE93FF}" srcOrd="4" destOrd="0" presId="urn:microsoft.com/office/officeart/2008/layout/HorizontalMultiLevelHierarchy"/>
    <dgm:cxn modelId="{29A68522-4522-4C77-8121-7BE63E089137}" type="presParOf" srcId="{29970635-5EFB-478F-98CF-EDF4D3EE93FF}" destId="{4658B96A-F60C-4437-B7E0-4D1D17583084}" srcOrd="0" destOrd="0" presId="urn:microsoft.com/office/officeart/2008/layout/HorizontalMultiLevelHierarchy"/>
    <dgm:cxn modelId="{042B5836-04ED-4AD7-892C-CC792726CE74}" type="presParOf" srcId="{E11815F5-06A5-4DA2-A20C-D439361AE851}" destId="{33CD1645-23E5-4145-88ED-E6E973CA6667}" srcOrd="5" destOrd="0" presId="urn:microsoft.com/office/officeart/2008/layout/HorizontalMultiLevelHierarchy"/>
    <dgm:cxn modelId="{A650AFB2-D97E-453D-AF0F-B2858F5DAE2F}" type="presParOf" srcId="{33CD1645-23E5-4145-88ED-E6E973CA6667}" destId="{DB59DC82-3FF6-402B-A7C4-7B4E69064D52}" srcOrd="0" destOrd="0" presId="urn:microsoft.com/office/officeart/2008/layout/HorizontalMultiLevelHierarchy"/>
    <dgm:cxn modelId="{1A049F5F-0D5B-4C21-9213-B7866C99FE52}" type="presParOf" srcId="{33CD1645-23E5-4145-88ED-E6E973CA6667}" destId="{6F255203-7694-4885-A5B2-2147ABB09F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1C3ED0-7EE2-4770-8C17-463B9EBA3403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C5B573C-324A-4839-B3F0-E75DC2A0CBF5}">
      <dgm:prSet phldrT="[Текст]" phldr="1"/>
      <dgm:spPr/>
      <dgm:t>
        <a:bodyPr/>
        <a:lstStyle/>
        <a:p>
          <a:endParaRPr lang="ru-RU" dirty="0"/>
        </a:p>
      </dgm:t>
    </dgm:pt>
    <dgm:pt modelId="{150F98BA-8B05-4483-8F6F-0674A2CE2B79}" type="parTrans" cxnId="{A68D14AE-1D5E-4EE0-AC0A-50E0FC817967}">
      <dgm:prSet/>
      <dgm:spPr/>
      <dgm:t>
        <a:bodyPr/>
        <a:lstStyle/>
        <a:p>
          <a:endParaRPr lang="ru-RU"/>
        </a:p>
      </dgm:t>
    </dgm:pt>
    <dgm:pt modelId="{E655BA98-90D3-4053-A9E2-346CAEDBD6E1}" type="sibTrans" cxnId="{A68D14AE-1D5E-4EE0-AC0A-50E0FC817967}">
      <dgm:prSet/>
      <dgm:spPr/>
      <dgm:t>
        <a:bodyPr/>
        <a:lstStyle/>
        <a:p>
          <a:endParaRPr lang="ru-RU"/>
        </a:p>
      </dgm:t>
    </dgm:pt>
    <dgm:pt modelId="{0EBF7EB8-085C-4CA1-89BC-D930228905C5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rPr>
            <a:t>Ориентация в содержании текста</a:t>
          </a:r>
          <a:r>
            <a:rPr lang="ru-RU" dirty="0" smtClean="0"/>
            <a:t> </a:t>
          </a:r>
          <a:endParaRPr lang="ru-RU" dirty="0"/>
        </a:p>
      </dgm:t>
    </dgm:pt>
    <dgm:pt modelId="{73B761ED-5016-44EC-A361-138EBF70AAF5}" type="parTrans" cxnId="{0643BB78-F792-4FD1-B366-182EE5583E79}">
      <dgm:prSet/>
      <dgm:spPr/>
      <dgm:t>
        <a:bodyPr/>
        <a:lstStyle/>
        <a:p>
          <a:endParaRPr lang="ru-RU"/>
        </a:p>
      </dgm:t>
    </dgm:pt>
    <dgm:pt modelId="{2304BE39-72E6-479C-A454-3C6C105E279C}" type="sibTrans" cxnId="{0643BB78-F792-4FD1-B366-182EE5583E79}">
      <dgm:prSet/>
      <dgm:spPr/>
      <dgm:t>
        <a:bodyPr/>
        <a:lstStyle/>
        <a:p>
          <a:endParaRPr lang="ru-RU"/>
        </a:p>
      </dgm:t>
    </dgm:pt>
    <dgm:pt modelId="{9B23E669-22CA-4207-A0E4-8460F5BF88BA}">
      <dgm:prSet phldrT="[Текст]" phldr="1"/>
      <dgm:spPr/>
      <dgm:t>
        <a:bodyPr/>
        <a:lstStyle/>
        <a:p>
          <a:endParaRPr lang="ru-RU"/>
        </a:p>
      </dgm:t>
    </dgm:pt>
    <dgm:pt modelId="{2E772A31-6A6D-4D2F-93EF-64D1616BECEF}" type="parTrans" cxnId="{2C5F71E9-B3A9-412A-860F-6EF555CD0932}">
      <dgm:prSet/>
      <dgm:spPr/>
      <dgm:t>
        <a:bodyPr/>
        <a:lstStyle/>
        <a:p>
          <a:endParaRPr lang="ru-RU"/>
        </a:p>
      </dgm:t>
    </dgm:pt>
    <dgm:pt modelId="{74C879B9-CA9C-47BE-A588-7655E85C762F}" type="sibTrans" cxnId="{2C5F71E9-B3A9-412A-860F-6EF555CD0932}">
      <dgm:prSet/>
      <dgm:spPr/>
      <dgm:t>
        <a:bodyPr/>
        <a:lstStyle/>
        <a:p>
          <a:endParaRPr lang="ru-RU"/>
        </a:p>
      </dgm:t>
    </dgm:pt>
    <dgm:pt modelId="{F953D64A-C7FD-4EA3-B6BF-4BB86D6CDB4E}">
      <dgm:prSet phldrT="[Текст]"/>
      <dgm:spPr/>
      <dgm:t>
        <a:bodyPr/>
        <a:lstStyle/>
        <a:p>
          <a:r>
            <a:rPr lang="ru-RU" dirty="0" smtClean="0">
              <a:solidFill>
                <a:srgbClr val="7E2A54"/>
              </a:solidFill>
              <a:latin typeface="Arial Black" panose="020B0A04020102020204" pitchFamily="34" charset="0"/>
            </a:rPr>
            <a:t>Преобразование и интерпретация текста</a:t>
          </a:r>
          <a:r>
            <a:rPr lang="ru-RU" dirty="0" smtClean="0"/>
            <a:t> </a:t>
          </a:r>
          <a:endParaRPr lang="ru-RU" dirty="0"/>
        </a:p>
      </dgm:t>
    </dgm:pt>
    <dgm:pt modelId="{354D1810-5A6A-44B0-B9E4-347FD15E309A}" type="parTrans" cxnId="{B82D3D4A-918A-4E99-91E2-E7574A5D3C70}">
      <dgm:prSet/>
      <dgm:spPr/>
      <dgm:t>
        <a:bodyPr/>
        <a:lstStyle/>
        <a:p>
          <a:endParaRPr lang="ru-RU"/>
        </a:p>
      </dgm:t>
    </dgm:pt>
    <dgm:pt modelId="{99A9A9B1-651F-4220-B2FF-903BD0C8E3C8}" type="sibTrans" cxnId="{B82D3D4A-918A-4E99-91E2-E7574A5D3C70}">
      <dgm:prSet/>
      <dgm:spPr/>
      <dgm:t>
        <a:bodyPr/>
        <a:lstStyle/>
        <a:p>
          <a:endParaRPr lang="ru-RU"/>
        </a:p>
      </dgm:t>
    </dgm:pt>
    <dgm:pt modelId="{569093D7-4BD7-4A67-BC65-91B740284D5A}">
      <dgm:prSet phldrT="[Текст]" phldr="1"/>
      <dgm:spPr/>
      <dgm:t>
        <a:bodyPr/>
        <a:lstStyle/>
        <a:p>
          <a:endParaRPr lang="ru-RU"/>
        </a:p>
      </dgm:t>
    </dgm:pt>
    <dgm:pt modelId="{4E5204B3-E0D4-4869-AFC3-1EFCBC55DC47}" type="parTrans" cxnId="{1287E276-89B9-4CF5-BE5A-6BF9925487EC}">
      <dgm:prSet/>
      <dgm:spPr/>
      <dgm:t>
        <a:bodyPr/>
        <a:lstStyle/>
        <a:p>
          <a:endParaRPr lang="ru-RU"/>
        </a:p>
      </dgm:t>
    </dgm:pt>
    <dgm:pt modelId="{FEA9D2D4-4541-4ABD-8013-334AF4197E24}" type="sibTrans" cxnId="{1287E276-89B9-4CF5-BE5A-6BF9925487EC}">
      <dgm:prSet/>
      <dgm:spPr/>
      <dgm:t>
        <a:bodyPr/>
        <a:lstStyle/>
        <a:p>
          <a:endParaRPr lang="ru-RU"/>
        </a:p>
      </dgm:t>
    </dgm:pt>
    <dgm:pt modelId="{9C0C64DE-7477-49AF-AE0B-75F7C711AFAF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Оценка информации</a:t>
          </a:r>
          <a:r>
            <a:rPr lang="ru-RU" dirty="0" smtClean="0"/>
            <a:t> </a:t>
          </a:r>
          <a:endParaRPr lang="ru-RU" dirty="0"/>
        </a:p>
      </dgm:t>
    </dgm:pt>
    <dgm:pt modelId="{4D0AEA82-9D75-4955-A392-8B6AC623540C}" type="parTrans" cxnId="{C9ECA69D-2020-4C03-BCDE-09190AACB8BF}">
      <dgm:prSet/>
      <dgm:spPr/>
      <dgm:t>
        <a:bodyPr/>
        <a:lstStyle/>
        <a:p>
          <a:endParaRPr lang="ru-RU"/>
        </a:p>
      </dgm:t>
    </dgm:pt>
    <dgm:pt modelId="{6A1D8B3F-57BC-4966-935E-AA39F919FB53}" type="sibTrans" cxnId="{C9ECA69D-2020-4C03-BCDE-09190AACB8BF}">
      <dgm:prSet/>
      <dgm:spPr/>
      <dgm:t>
        <a:bodyPr/>
        <a:lstStyle/>
        <a:p>
          <a:endParaRPr lang="ru-RU"/>
        </a:p>
      </dgm:t>
    </dgm:pt>
    <dgm:pt modelId="{7D1277A2-801E-436A-8F74-79003BB49CB6}" type="pres">
      <dgm:prSet presAssocID="{9C1C3ED0-7EE2-4770-8C17-463B9EBA34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506F6A-2ECC-4F0B-8870-3D934B0AB4D3}" type="pres">
      <dgm:prSet presAssocID="{DC5B573C-324A-4839-B3F0-E75DC2A0CBF5}" presName="composite" presStyleCnt="0"/>
      <dgm:spPr/>
    </dgm:pt>
    <dgm:pt modelId="{D5ABAA7A-253D-459F-B150-59A00EF3C61A}" type="pres">
      <dgm:prSet presAssocID="{DC5B573C-324A-4839-B3F0-E75DC2A0CBF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51871-C45A-417D-AB42-E5412B527C01}" type="pres">
      <dgm:prSet presAssocID="{DC5B573C-324A-4839-B3F0-E75DC2A0CBF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8F947-23B9-4D00-8052-36166FF67D87}" type="pres">
      <dgm:prSet presAssocID="{E655BA98-90D3-4053-A9E2-346CAEDBD6E1}" presName="sp" presStyleCnt="0"/>
      <dgm:spPr/>
    </dgm:pt>
    <dgm:pt modelId="{84B974BE-5243-4DA8-A725-FE086AF03E68}" type="pres">
      <dgm:prSet presAssocID="{9B23E669-22CA-4207-A0E4-8460F5BF88BA}" presName="composite" presStyleCnt="0"/>
      <dgm:spPr/>
    </dgm:pt>
    <dgm:pt modelId="{A0DF6163-AC0D-43E9-B075-0AC1CBA0E5EE}" type="pres">
      <dgm:prSet presAssocID="{9B23E669-22CA-4207-A0E4-8460F5BF88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84E8A-7777-4F51-A935-A0C96127745F}" type="pres">
      <dgm:prSet presAssocID="{9B23E669-22CA-4207-A0E4-8460F5BF88B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CB5A4-DC38-4822-9C13-24137B5B9F82}" type="pres">
      <dgm:prSet presAssocID="{74C879B9-CA9C-47BE-A588-7655E85C762F}" presName="sp" presStyleCnt="0"/>
      <dgm:spPr/>
    </dgm:pt>
    <dgm:pt modelId="{11245D14-342B-4CC2-96FB-6C8CADFB4C68}" type="pres">
      <dgm:prSet presAssocID="{569093D7-4BD7-4A67-BC65-91B740284D5A}" presName="composite" presStyleCnt="0"/>
      <dgm:spPr/>
    </dgm:pt>
    <dgm:pt modelId="{D3FEFCBE-E033-448A-9297-9312E4E3A3B8}" type="pres">
      <dgm:prSet presAssocID="{569093D7-4BD7-4A67-BC65-91B740284D5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F654F-C1ED-47FF-BC11-02E68E7F141A}" type="pres">
      <dgm:prSet presAssocID="{569093D7-4BD7-4A67-BC65-91B740284D5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1EE32-2F34-4387-883B-2BCA1381E5FD}" type="presOf" srcId="{9C0C64DE-7477-49AF-AE0B-75F7C711AFAF}" destId="{914F654F-C1ED-47FF-BC11-02E68E7F141A}" srcOrd="0" destOrd="0" presId="urn:microsoft.com/office/officeart/2005/8/layout/chevron2"/>
    <dgm:cxn modelId="{A68D14AE-1D5E-4EE0-AC0A-50E0FC817967}" srcId="{9C1C3ED0-7EE2-4770-8C17-463B9EBA3403}" destId="{DC5B573C-324A-4839-B3F0-E75DC2A0CBF5}" srcOrd="0" destOrd="0" parTransId="{150F98BA-8B05-4483-8F6F-0674A2CE2B79}" sibTransId="{E655BA98-90D3-4053-A9E2-346CAEDBD6E1}"/>
    <dgm:cxn modelId="{2C5F71E9-B3A9-412A-860F-6EF555CD0932}" srcId="{9C1C3ED0-7EE2-4770-8C17-463B9EBA3403}" destId="{9B23E669-22CA-4207-A0E4-8460F5BF88BA}" srcOrd="1" destOrd="0" parTransId="{2E772A31-6A6D-4D2F-93EF-64D1616BECEF}" sibTransId="{74C879B9-CA9C-47BE-A588-7655E85C762F}"/>
    <dgm:cxn modelId="{0643BB78-F792-4FD1-B366-182EE5583E79}" srcId="{DC5B573C-324A-4839-B3F0-E75DC2A0CBF5}" destId="{0EBF7EB8-085C-4CA1-89BC-D930228905C5}" srcOrd="0" destOrd="0" parTransId="{73B761ED-5016-44EC-A361-138EBF70AAF5}" sibTransId="{2304BE39-72E6-479C-A454-3C6C105E279C}"/>
    <dgm:cxn modelId="{1A730221-2EE8-41DF-86C3-6688BB89043A}" type="presOf" srcId="{9B23E669-22CA-4207-A0E4-8460F5BF88BA}" destId="{A0DF6163-AC0D-43E9-B075-0AC1CBA0E5EE}" srcOrd="0" destOrd="0" presId="urn:microsoft.com/office/officeart/2005/8/layout/chevron2"/>
    <dgm:cxn modelId="{1C34FC99-3610-4073-98D4-CA1639174580}" type="presOf" srcId="{569093D7-4BD7-4A67-BC65-91B740284D5A}" destId="{D3FEFCBE-E033-448A-9297-9312E4E3A3B8}" srcOrd="0" destOrd="0" presId="urn:microsoft.com/office/officeart/2005/8/layout/chevron2"/>
    <dgm:cxn modelId="{FAB2BC37-AC32-45E9-9EC1-75931B1EAF3E}" type="presOf" srcId="{0EBF7EB8-085C-4CA1-89BC-D930228905C5}" destId="{BF751871-C45A-417D-AB42-E5412B527C01}" srcOrd="0" destOrd="0" presId="urn:microsoft.com/office/officeart/2005/8/layout/chevron2"/>
    <dgm:cxn modelId="{538362BC-AB70-4A73-BFEC-E11713947A04}" type="presOf" srcId="{F953D64A-C7FD-4EA3-B6BF-4BB86D6CDB4E}" destId="{70284E8A-7777-4F51-A935-A0C96127745F}" srcOrd="0" destOrd="0" presId="urn:microsoft.com/office/officeart/2005/8/layout/chevron2"/>
    <dgm:cxn modelId="{1287E276-89B9-4CF5-BE5A-6BF9925487EC}" srcId="{9C1C3ED0-7EE2-4770-8C17-463B9EBA3403}" destId="{569093D7-4BD7-4A67-BC65-91B740284D5A}" srcOrd="2" destOrd="0" parTransId="{4E5204B3-E0D4-4869-AFC3-1EFCBC55DC47}" sibTransId="{FEA9D2D4-4541-4ABD-8013-334AF4197E24}"/>
    <dgm:cxn modelId="{BF13854C-31CF-4C66-9BEC-0FE8EC4406EB}" type="presOf" srcId="{DC5B573C-324A-4839-B3F0-E75DC2A0CBF5}" destId="{D5ABAA7A-253D-459F-B150-59A00EF3C61A}" srcOrd="0" destOrd="0" presId="urn:microsoft.com/office/officeart/2005/8/layout/chevron2"/>
    <dgm:cxn modelId="{C9ECA69D-2020-4C03-BCDE-09190AACB8BF}" srcId="{569093D7-4BD7-4A67-BC65-91B740284D5A}" destId="{9C0C64DE-7477-49AF-AE0B-75F7C711AFAF}" srcOrd="0" destOrd="0" parTransId="{4D0AEA82-9D75-4955-A392-8B6AC623540C}" sibTransId="{6A1D8B3F-57BC-4966-935E-AA39F919FB53}"/>
    <dgm:cxn modelId="{ECB5D340-46BE-42DE-8380-BBFC60F1084C}" type="presOf" srcId="{9C1C3ED0-7EE2-4770-8C17-463B9EBA3403}" destId="{7D1277A2-801E-436A-8F74-79003BB49CB6}" srcOrd="0" destOrd="0" presId="urn:microsoft.com/office/officeart/2005/8/layout/chevron2"/>
    <dgm:cxn modelId="{B82D3D4A-918A-4E99-91E2-E7574A5D3C70}" srcId="{9B23E669-22CA-4207-A0E4-8460F5BF88BA}" destId="{F953D64A-C7FD-4EA3-B6BF-4BB86D6CDB4E}" srcOrd="0" destOrd="0" parTransId="{354D1810-5A6A-44B0-B9E4-347FD15E309A}" sibTransId="{99A9A9B1-651F-4220-B2FF-903BD0C8E3C8}"/>
    <dgm:cxn modelId="{185E5844-3BE4-4215-8DB3-9F23F508FD6F}" type="presParOf" srcId="{7D1277A2-801E-436A-8F74-79003BB49CB6}" destId="{58506F6A-2ECC-4F0B-8870-3D934B0AB4D3}" srcOrd="0" destOrd="0" presId="urn:microsoft.com/office/officeart/2005/8/layout/chevron2"/>
    <dgm:cxn modelId="{49D69F39-6CCB-4B23-A588-B0E937BAD587}" type="presParOf" srcId="{58506F6A-2ECC-4F0B-8870-3D934B0AB4D3}" destId="{D5ABAA7A-253D-459F-B150-59A00EF3C61A}" srcOrd="0" destOrd="0" presId="urn:microsoft.com/office/officeart/2005/8/layout/chevron2"/>
    <dgm:cxn modelId="{3B91EE3F-12D8-4EF8-8E6F-1718ED58A261}" type="presParOf" srcId="{58506F6A-2ECC-4F0B-8870-3D934B0AB4D3}" destId="{BF751871-C45A-417D-AB42-E5412B527C01}" srcOrd="1" destOrd="0" presId="urn:microsoft.com/office/officeart/2005/8/layout/chevron2"/>
    <dgm:cxn modelId="{8B1AF17C-FC1D-461A-8792-33E4FB54CE1B}" type="presParOf" srcId="{7D1277A2-801E-436A-8F74-79003BB49CB6}" destId="{5C08F947-23B9-4D00-8052-36166FF67D87}" srcOrd="1" destOrd="0" presId="urn:microsoft.com/office/officeart/2005/8/layout/chevron2"/>
    <dgm:cxn modelId="{B2339B79-C86D-465B-A92A-5F0FA15A79C3}" type="presParOf" srcId="{7D1277A2-801E-436A-8F74-79003BB49CB6}" destId="{84B974BE-5243-4DA8-A725-FE086AF03E68}" srcOrd="2" destOrd="0" presId="urn:microsoft.com/office/officeart/2005/8/layout/chevron2"/>
    <dgm:cxn modelId="{E708C248-9AE7-464E-9F48-F7477D9BF787}" type="presParOf" srcId="{84B974BE-5243-4DA8-A725-FE086AF03E68}" destId="{A0DF6163-AC0D-43E9-B075-0AC1CBA0E5EE}" srcOrd="0" destOrd="0" presId="urn:microsoft.com/office/officeart/2005/8/layout/chevron2"/>
    <dgm:cxn modelId="{2C64EF5F-A2F9-48BE-8B99-196E8ACA8CD4}" type="presParOf" srcId="{84B974BE-5243-4DA8-A725-FE086AF03E68}" destId="{70284E8A-7777-4F51-A935-A0C96127745F}" srcOrd="1" destOrd="0" presId="urn:microsoft.com/office/officeart/2005/8/layout/chevron2"/>
    <dgm:cxn modelId="{2A655E32-E608-4CA7-9C3D-973953219AA0}" type="presParOf" srcId="{7D1277A2-801E-436A-8F74-79003BB49CB6}" destId="{E7DCB5A4-DC38-4822-9C13-24137B5B9F82}" srcOrd="3" destOrd="0" presId="urn:microsoft.com/office/officeart/2005/8/layout/chevron2"/>
    <dgm:cxn modelId="{35F2D7C8-6640-4516-BD27-F3C6FEF8FE37}" type="presParOf" srcId="{7D1277A2-801E-436A-8F74-79003BB49CB6}" destId="{11245D14-342B-4CC2-96FB-6C8CADFB4C68}" srcOrd="4" destOrd="0" presId="urn:microsoft.com/office/officeart/2005/8/layout/chevron2"/>
    <dgm:cxn modelId="{8318A23C-3771-4E4D-A166-73D3342BA916}" type="presParOf" srcId="{11245D14-342B-4CC2-96FB-6C8CADFB4C68}" destId="{D3FEFCBE-E033-448A-9297-9312E4E3A3B8}" srcOrd="0" destOrd="0" presId="urn:microsoft.com/office/officeart/2005/8/layout/chevron2"/>
    <dgm:cxn modelId="{CAF5D71D-906D-4C30-A6F2-4539CF228B6E}" type="presParOf" srcId="{11245D14-342B-4CC2-96FB-6C8CADFB4C68}" destId="{914F654F-C1ED-47FF-BC11-02E68E7F14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2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7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8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0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9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0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6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2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13EE-B3CD-4485-9092-67C72C71238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BAD8-73FE-4679-B6FA-82605393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9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59" y="1122363"/>
            <a:ext cx="11127544" cy="23876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Обучение читательской грамотности на уроках английского языка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начальной школе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примере УМК 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Spotlight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7576" y="4066282"/>
            <a:ext cx="9144000" cy="1655762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ct val="20000"/>
              </a:spcBef>
            </a:pP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Автор: 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О.В. Казанцева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, </a:t>
            </a:r>
            <a:endParaRPr lang="ru-RU" sz="3000" dirty="0" smtClean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00000"/>
              </a:lnSpc>
              <a:spcBef>
                <a:spcPct val="20000"/>
              </a:spcBef>
            </a:pPr>
            <a:r>
              <a:rPr lang="ru-RU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английского </a:t>
            </a:r>
            <a:r>
              <a:rPr lang="ru-RU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языка </a:t>
            </a:r>
            <a:r>
              <a:rPr lang="ru-RU" sz="30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в</a:t>
            </a:r>
            <a:r>
              <a:rPr lang="ru-RU" sz="30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.к.к</a:t>
            </a:r>
            <a:r>
              <a:rPr lang="ru-RU" sz="3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.</a:t>
            </a:r>
            <a:endParaRPr lang="ru-RU" sz="3000" dirty="0">
              <a:solidFill>
                <a:prstClr val="black">
                  <a:lumMod val="85000"/>
                  <a:lumOff val="15000"/>
                </a:prstClr>
              </a:solidFill>
              <a:latin typeface="Arial Black" panose="020B0A04020102020204" pitchFamily="34" charset="0"/>
            </a:endParaRPr>
          </a:p>
          <a:p>
            <a:pPr lvl="0" algn="r">
              <a:lnSpc>
                <a:spcPct val="100000"/>
              </a:lnSpc>
              <a:spcBef>
                <a:spcPct val="20000"/>
              </a:spcBef>
            </a:pP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МБОУ гимназия №9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24" y="270494"/>
            <a:ext cx="2285547" cy="78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Мои фото\О.В.Казанцева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8" y="3535549"/>
            <a:ext cx="2408792" cy="30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Преобразование и интерпретация текста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умение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преобразовывать текст, используя новые формы представления информации: формулы, графики, диаграммы, таблицы;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сравнивать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и противопоставлять заключённую в тексте информацию разного характера;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обнаруживать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 тексте доводы в подтверждение выдвинутых тезисов и т.п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98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Оценка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откликаться на содержание текста;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оценивать утверждения, сделанные в тексте, исходя из своих представлений о мире;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находить доводы в защиту своей точки зрения и т.п.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40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Проблемы и дефициты 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252" y="840660"/>
            <a:ext cx="11461954" cy="576661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1500"/>
              </a:spcAft>
            </a:pPr>
            <a:r>
              <a:rPr lang="ru-RU" sz="2400" dirty="0">
                <a:latin typeface="Arial Black" panose="020B0A04020102020204" pitchFamily="34" charset="0"/>
                <a:ea typeface="Calibri"/>
                <a:cs typeface="Times New Roman"/>
              </a:rPr>
              <a:t>учащиеся не знают значений многих слов, </a:t>
            </a:r>
            <a:endParaRPr lang="ru-RU" sz="2400" dirty="0" smtClean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1500"/>
              </a:spcAft>
            </a:pPr>
            <a:r>
              <a:rPr lang="ru-RU" sz="2400" dirty="0">
                <a:latin typeface="Arial Black" panose="020B0A04020102020204" pitchFamily="34" charset="0"/>
                <a:ea typeface="Calibri"/>
                <a:cs typeface="Times New Roman"/>
              </a:rPr>
              <a:t>не умеют читать диаграммы, </a:t>
            </a:r>
          </a:p>
          <a:p>
            <a:pPr algn="just">
              <a:lnSpc>
                <a:spcPct val="120000"/>
              </a:lnSpc>
              <a:spcAft>
                <a:spcPts val="1500"/>
              </a:spcAft>
            </a:pPr>
            <a:r>
              <a:rPr lang="ru-RU" sz="2400" dirty="0">
                <a:latin typeface="Arial Black" panose="020B0A04020102020204" pitchFamily="34" charset="0"/>
                <a:ea typeface="Calibri"/>
                <a:cs typeface="Times New Roman"/>
              </a:rPr>
              <a:t>не умеют озаглавить текст, </a:t>
            </a:r>
          </a:p>
          <a:p>
            <a:pPr algn="just">
              <a:lnSpc>
                <a:spcPct val="120000"/>
              </a:lnSpc>
              <a:spcAft>
                <a:spcPts val="1500"/>
              </a:spcAft>
            </a:pPr>
            <a:r>
              <a:rPr lang="ru-RU" sz="2400" dirty="0">
                <a:latin typeface="Arial Black" panose="020B0A04020102020204" pitchFamily="34" charset="0"/>
                <a:ea typeface="Calibri"/>
                <a:cs typeface="Times New Roman"/>
              </a:rPr>
              <a:t>не понимают смысла </a:t>
            </a:r>
            <a:r>
              <a:rPr lang="ru-RU" sz="2400" dirty="0" smtClean="0">
                <a:latin typeface="Arial Black" panose="020B0A04020102020204" pitchFamily="34" charset="0"/>
                <a:ea typeface="Calibri"/>
                <a:cs typeface="Times New Roman"/>
              </a:rPr>
              <a:t>написанного</a:t>
            </a:r>
            <a:r>
              <a:rPr lang="ru-RU" sz="2400" dirty="0"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  <a:ea typeface="Calibri"/>
                <a:cs typeface="Times New Roman"/>
              </a:rPr>
              <a:t>или выделить </a:t>
            </a:r>
            <a:r>
              <a:rPr lang="ru-RU" sz="2400" dirty="0">
                <a:latin typeface="Arial Black" panose="020B0A04020102020204" pitchFamily="34" charset="0"/>
                <a:ea typeface="Calibri"/>
                <a:cs typeface="Times New Roman"/>
              </a:rPr>
              <a:t>ключевые слова, </a:t>
            </a:r>
          </a:p>
          <a:p>
            <a:pPr algn="just">
              <a:lnSpc>
                <a:spcPct val="120000"/>
              </a:lnSpc>
              <a:spcAft>
                <a:spcPts val="1500"/>
              </a:spcAft>
            </a:pPr>
            <a:r>
              <a:rPr lang="ru-RU" sz="2400" dirty="0">
                <a:latin typeface="Arial Black" panose="020B0A04020102020204" pitchFamily="34" charset="0"/>
                <a:ea typeface="Calibri"/>
                <a:cs typeface="Times New Roman"/>
              </a:rPr>
              <a:t>не в состоянии сформулировать вопрос,  </a:t>
            </a:r>
          </a:p>
          <a:p>
            <a:pPr algn="just">
              <a:lnSpc>
                <a:spcPct val="120000"/>
              </a:lnSpc>
              <a:spcAft>
                <a:spcPts val="1500"/>
              </a:spcAft>
            </a:pPr>
            <a:r>
              <a:rPr lang="ru-RU" sz="2400" dirty="0">
                <a:latin typeface="Arial Black" panose="020B0A04020102020204" pitchFamily="34" charset="0"/>
                <a:ea typeface="Calibri"/>
                <a:cs typeface="Times New Roman"/>
              </a:rPr>
              <a:t>не могут выбрать способ решения задачи, </a:t>
            </a:r>
          </a:p>
          <a:p>
            <a:pPr algn="just">
              <a:lnSpc>
                <a:spcPct val="120000"/>
              </a:lnSpc>
              <a:spcAft>
                <a:spcPts val="1500"/>
              </a:spcAft>
            </a:pPr>
            <a:r>
              <a:rPr lang="ru-RU" sz="2400" dirty="0">
                <a:latin typeface="Arial Black" panose="020B0A04020102020204" pitchFamily="34" charset="0"/>
                <a:ea typeface="Calibri"/>
                <a:cs typeface="Times New Roman"/>
              </a:rPr>
              <a:t>не умеют актуализировать наличные </a:t>
            </a:r>
            <a:r>
              <a:rPr lang="ru-RU" sz="2400" dirty="0" smtClean="0">
                <a:latin typeface="Arial Black" panose="020B0A04020102020204" pitchFamily="34" charset="0"/>
                <a:ea typeface="Calibri"/>
                <a:cs typeface="Times New Roman"/>
              </a:rPr>
              <a:t>умения</a:t>
            </a:r>
            <a:r>
              <a:rPr lang="ru-RU" sz="2400" dirty="0"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  <a:ea typeface="Calibri"/>
                <a:cs typeface="Times New Roman"/>
              </a:rPr>
              <a:t>и/или перенести </a:t>
            </a:r>
            <a:r>
              <a:rPr lang="ru-RU" sz="2400" dirty="0">
                <a:latin typeface="Arial Black" panose="020B0A04020102020204" pitchFamily="34" charset="0"/>
                <a:ea typeface="Calibri"/>
                <a:cs typeface="Times New Roman"/>
              </a:rPr>
              <a:t>знания и умения из одной области на другую и т.д</a:t>
            </a:r>
            <a:r>
              <a:rPr lang="ru-RU" sz="2400" dirty="0" smtClean="0">
                <a:latin typeface="Arial Black" panose="020B0A04020102020204" pitchFamily="34" charset="0"/>
                <a:ea typeface="Calibri"/>
                <a:cs typeface="Times New Roman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0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49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Правила отбора сплошных текстов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7625" y="1364566"/>
            <a:ext cx="5711483" cy="521911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текст </a:t>
            </a:r>
            <a:r>
              <a:rPr lang="ru-RU" b="1" dirty="0"/>
              <a:t>должен быть интересен</a:t>
            </a:r>
            <a:r>
              <a:rPr lang="ru-RU" b="1" dirty="0" smtClean="0"/>
              <a:t>;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текст должен содержать неизвестную, но актуальную информацию; </a:t>
            </a:r>
          </a:p>
          <a:p>
            <a:r>
              <a:rPr lang="ru-RU" b="1" dirty="0"/>
              <a:t>уровень трудности текста должен соответствовать возрасту обучающегося, при необходимости нужно адаптировать текст;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незнакомые слова должны быть представлены в сносках; </a:t>
            </a:r>
          </a:p>
          <a:p>
            <a:r>
              <a:rPr lang="ru-RU" b="1" dirty="0"/>
              <a:t>объем текста не должен превышать норму;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шрифт должен помогать легко читать текст; </a:t>
            </a:r>
          </a:p>
          <a:p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336431"/>
            <a:ext cx="5729068" cy="52753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текст должен развивать кругозор;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текст не должен быть перегружен цифрами, датами, терминами;</a:t>
            </a:r>
          </a:p>
          <a:p>
            <a:r>
              <a:rPr lang="ru-RU" b="1" dirty="0"/>
              <a:t>иллюстрации должны не отвлекать, а помогать разобраться в содержании текста;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текст должен быть структурирован</a:t>
            </a:r>
            <a:r>
              <a:rPr lang="ru-RU" b="1" dirty="0"/>
              <a:t>; </a:t>
            </a:r>
          </a:p>
          <a:p>
            <a:r>
              <a:rPr lang="ru-RU" b="1" dirty="0"/>
              <a:t>в тексте не должно быть ошибок;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содержание текста должно опираться на жизненный опыт ребенка. 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24" y="0"/>
            <a:ext cx="1185437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Требования к выбору и составлению заданий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7625" y="1364566"/>
            <a:ext cx="5711483" cy="549343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Задания </a:t>
            </a:r>
            <a:r>
              <a:rPr lang="ru-RU" b="1" dirty="0"/>
              <a:t>должны быть пронумерованы.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каждому заданию должна быть составлена чёткая инструкция. </a:t>
            </a:r>
          </a:p>
          <a:p>
            <a:r>
              <a:rPr lang="ru-RU" b="1" dirty="0" smtClean="0"/>
              <a:t>Должна </a:t>
            </a:r>
            <a:r>
              <a:rPr lang="ru-RU" b="1" dirty="0"/>
              <a:t>быть определена четкая форма ответа или рекомендации по возможной форме.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Оформление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текста должно быть привлекательным, но не отвлекающим внимание от текста.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одном задании не должно быть более одного вопроса (где / как</a:t>
            </a:r>
            <a:r>
              <a:rPr lang="ru-RU" b="1" dirty="0" smtClean="0"/>
              <a:t>).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Шрифт должен быть легко читаемым</a:t>
            </a:r>
            <a:r>
              <a:rPr lang="ru-RU" b="1" dirty="0" smtClean="0"/>
              <a:t>. </a:t>
            </a:r>
            <a:endParaRPr lang="ru-RU" b="1" dirty="0"/>
          </a:p>
          <a:p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336430"/>
            <a:ext cx="6019800" cy="552156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Нельзя </a:t>
            </a:r>
            <a:r>
              <a:rPr lang="ru-RU" b="1" dirty="0"/>
              <a:t>допускать орфографические, пунктуационные и речевые ошибки.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Задания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должны быть разнообразны и по виду деятельности. </a:t>
            </a:r>
          </a:p>
          <a:p>
            <a:r>
              <a:rPr lang="ru-RU" b="1" dirty="0" smtClean="0"/>
              <a:t>Задания </a:t>
            </a:r>
            <a:r>
              <a:rPr lang="ru-RU" b="1" dirty="0"/>
              <a:t>должны соответствовать цели. Не давать заданий ради самих заданий, без четкого понимания, каков должен/может быть результат.</a:t>
            </a:r>
          </a:p>
          <a:p>
            <a:r>
              <a:rPr lang="ru-RU" b="1" dirty="0"/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Задания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должны быть разного уровня сложности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УМК 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“Spotlight”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30" y="2141397"/>
            <a:ext cx="2897946" cy="431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32" y="2126197"/>
            <a:ext cx="305672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94" y="2123800"/>
            <a:ext cx="3210121" cy="434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4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Приём «Ассоциации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7077" y="1825624"/>
            <a:ext cx="6302326" cy="4870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Обучающимся предлагается прочитать заголовок текста и ответить на вопросы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чём может пойти речь в тексте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ассоциация у вас возникает, когда вы слышите словосочетание: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Millionaire cities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»?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1" y="1553776"/>
            <a:ext cx="4907557" cy="507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Приём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«Ключевые слова»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7077" y="1561514"/>
            <a:ext cx="6302326" cy="5134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выбирает из текста 4-5 ключевых слов/фраз и выписывает их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доску: </a:t>
            </a:r>
          </a:p>
          <a:p>
            <a:pPr marL="0" indent="0" algn="ctr">
              <a:buNone/>
            </a:pP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sushki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2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baranki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2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bubliki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2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teatime, </a:t>
            </a:r>
            <a:endParaRPr lang="ru-RU" sz="32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taste good</a:t>
            </a:r>
            <a:endParaRPr lang="ru-RU" sz="32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4" y="1583996"/>
            <a:ext cx="5261263" cy="498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Приём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«Составление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кластера»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7077" y="1561514"/>
            <a:ext cx="6302326" cy="5134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4" y="1377534"/>
            <a:ext cx="42481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27" y="1885289"/>
            <a:ext cx="3918609" cy="39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6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3" y="365125"/>
            <a:ext cx="11816861" cy="1325563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Приём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TRUE/ FALSE/ NOT STATED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87594" y="1463040"/>
            <a:ext cx="7413674" cy="526131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i="1" dirty="0" smtClean="0"/>
              <a:t>There are lots of animals at the zoo.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i="1" dirty="0" smtClean="0"/>
              <a:t>There </a:t>
            </a:r>
            <a:r>
              <a:rPr lang="en-US" i="1" dirty="0"/>
              <a:t>are lots of birds at the zoo</a:t>
            </a:r>
            <a:r>
              <a:rPr lang="en-US" i="1" dirty="0" smtClean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i="1" dirty="0" smtClean="0"/>
              <a:t>The giraffe is short.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i="1" dirty="0" smtClean="0"/>
              <a:t>The monkey is foolish.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i="1" dirty="0" smtClean="0"/>
              <a:t>There are three dolphins in the sea.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i="1" dirty="0" smtClean="0"/>
              <a:t>The seal is swimming.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i="1" dirty="0" smtClean="0"/>
              <a:t>Lizards like sitting in the sun.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i="1" dirty="0" smtClean="0"/>
              <a:t>The big whale is sad.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i="1" dirty="0" smtClean="0"/>
              <a:t>The big hippo is running.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ru-RU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" y="1445796"/>
            <a:ext cx="4188155" cy="520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8227" y="1448972"/>
            <a:ext cx="92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True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8247" y="1995276"/>
            <a:ext cx="1749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Not stated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24035" y="2555648"/>
            <a:ext cx="929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False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8596" y="3078868"/>
            <a:ext cx="92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True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80307" y="3652952"/>
            <a:ext cx="1749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Not stated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92027" y="4269596"/>
            <a:ext cx="929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False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63891" y="4761976"/>
            <a:ext cx="1749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Not stated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03747" y="5350484"/>
            <a:ext cx="929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False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6248" y="5890120"/>
            <a:ext cx="92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True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6795998"/>
              </p:ext>
            </p:extLst>
          </p:nvPr>
        </p:nvGraphicFramePr>
        <p:xfrm>
          <a:off x="196947" y="140677"/>
          <a:ext cx="11633982" cy="654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5792" y="2991134"/>
            <a:ext cx="3533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Коммуникативные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способности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Приём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Пазлы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7077" y="1561514"/>
            <a:ext cx="6302326" cy="5134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492805" y="1442939"/>
            <a:ext cx="312893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Emus are from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Emus are very tall with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An emu’s body is brown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Emus can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They can’t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They eat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Emus are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904049" y="1442940"/>
            <a:ext cx="328795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a big body and long legs.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run very fast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Australia.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b</a:t>
            </a:r>
            <a:r>
              <a:rPr lang="en-US" sz="2000" dirty="0" smtClean="0">
                <a:latin typeface="Arial Rounded MT Bold" panose="020F0704030504030204" pitchFamily="34" charset="0"/>
              </a:rPr>
              <a:t>irds.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fly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and its head is blue.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fruit and insects.</a:t>
            </a:r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100237" y="3597293"/>
            <a:ext cx="2611382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flipV="1">
            <a:off x="6289519" y="3104934"/>
            <a:ext cx="2564621" cy="1336773"/>
          </a:xfrm>
          <a:prstGeom prst="bentConnector3">
            <a:avLst>
              <a:gd name="adj1" fmla="val 834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527887" y="1756114"/>
            <a:ext cx="1153291" cy="45720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640431" y="2670514"/>
            <a:ext cx="1110046" cy="1294229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6339428" y="2183500"/>
            <a:ext cx="2611382" cy="921434"/>
          </a:xfrm>
          <a:prstGeom prst="bentConnector3">
            <a:avLst>
              <a:gd name="adj1" fmla="val 650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944992" y="4010298"/>
            <a:ext cx="2909148" cy="431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6683958" y="1756114"/>
            <a:ext cx="2220091" cy="914400"/>
          </a:xfrm>
          <a:prstGeom prst="bentConnector3">
            <a:avLst>
              <a:gd name="adj1" fmla="val 6710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1" y="1442940"/>
            <a:ext cx="3963100" cy="373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Объект 2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Приём 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восстановления/заполнения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пропусков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</a:t>
            </a: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C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loze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7077" y="1561514"/>
            <a:ext cx="6302326" cy="5134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" y="1828654"/>
            <a:ext cx="41719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7333"/>
              </p:ext>
            </p:extLst>
          </p:nvPr>
        </p:nvGraphicFramePr>
        <p:xfrm>
          <a:off x="4417255" y="1828654"/>
          <a:ext cx="7469945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0171"/>
                <a:gridCol w="1669774"/>
              </a:tblGrid>
              <a:tr h="2546398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Grey Whales are often called “….. whales”.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They stay in Arctic from April to ….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From December to ……. they stay in warmer waters.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The Grey Whale swim ….. than other animals on our planet.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The Grey Whales are …… 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Arial Rounded MT Bold" panose="020F07040305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 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95716" y="2114801"/>
            <a:ext cx="105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faster</a:t>
            </a:r>
            <a:endParaRPr lang="ru-RU" sz="24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1044" y="2512364"/>
            <a:ext cx="172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November</a:t>
            </a:r>
            <a:endParaRPr lang="ru-RU" sz="24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6328" y="2956305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friendly</a:t>
            </a:r>
            <a:endParaRPr lang="ru-RU" sz="24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5720" y="3420128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April</a:t>
            </a:r>
            <a:endParaRPr lang="ru-RU" sz="24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30680" y="3936956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mammals</a:t>
            </a:r>
            <a:endParaRPr lang="ru-RU" sz="24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Приём 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«Множественный выбор»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7077" y="1561514"/>
            <a:ext cx="6302326" cy="5134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" y="1961230"/>
            <a:ext cx="5284317" cy="323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4875" y="1961230"/>
            <a:ext cx="63023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Kids </a:t>
            </a:r>
            <a:r>
              <a:rPr lang="en-US" sz="2400" dirty="0">
                <a:latin typeface="Arial Rounded MT Bold" panose="020F0704030504030204" pitchFamily="34" charset="0"/>
              </a:rPr>
              <a:t>in Russia like ice cream </a:t>
            </a:r>
            <a:r>
              <a:rPr lang="en-US" sz="2400" b="1" dirty="0">
                <a:latin typeface="Arial Rounded MT Bold" panose="020F0704030504030204" pitchFamily="34" charset="0"/>
              </a:rPr>
              <a:t>a lot / very.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People eat ice cream when it is </a:t>
            </a:r>
            <a:r>
              <a:rPr lang="en-US" sz="2400" b="1" dirty="0">
                <a:latin typeface="Arial Rounded MT Bold" panose="020F0704030504030204" pitchFamily="34" charset="0"/>
              </a:rPr>
              <a:t>hot/ raining</a:t>
            </a:r>
            <a:r>
              <a:rPr lang="en-US" sz="2400" b="1" dirty="0" smtClean="0">
                <a:latin typeface="Arial Rounded MT Bold" panose="020F0704030504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Russian children go to the ice cream </a:t>
            </a:r>
            <a:r>
              <a:rPr lang="en-US" sz="2400" b="1" dirty="0" smtClean="0">
                <a:latin typeface="Arial Rounded MT Bold" panose="020F0704030504030204" pitchFamily="34" charset="0"/>
              </a:rPr>
              <a:t>restaurants/ cafes.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There are different flavours o</a:t>
            </a:r>
            <a:r>
              <a:rPr lang="ru-RU" sz="2400" dirty="0" smtClean="0">
                <a:latin typeface="Arial Rounded MT Bold" panose="020F0704030504030204" pitchFamily="34" charset="0"/>
              </a:rPr>
              <a:t>а </a:t>
            </a:r>
            <a:r>
              <a:rPr lang="en-US" sz="2400" dirty="0" smtClean="0">
                <a:latin typeface="Arial Rounded MT Bold" panose="020F0704030504030204" pitchFamily="34" charset="0"/>
              </a:rPr>
              <a:t>ice cream: </a:t>
            </a:r>
            <a:r>
              <a:rPr lang="en-US" sz="2400" b="1" dirty="0" smtClean="0">
                <a:latin typeface="Arial Rounded MT Bold" panose="020F0704030504030204" pitchFamily="34" charset="0"/>
              </a:rPr>
              <a:t>chocolate/fish, egg/vanilla and cherry/tomato.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Ice cream is very </a:t>
            </a:r>
            <a:r>
              <a:rPr lang="en-US" sz="2400" b="1" dirty="0" smtClean="0">
                <a:latin typeface="Arial Rounded MT Bold" panose="020F0704030504030204" pitchFamily="34" charset="0"/>
              </a:rPr>
              <a:t>popular / famous </a:t>
            </a:r>
            <a:r>
              <a:rPr lang="en-US" sz="2400" dirty="0" smtClean="0">
                <a:latin typeface="Arial Rounded MT Bold" panose="020F0704030504030204" pitchFamily="34" charset="0"/>
              </a:rPr>
              <a:t>in Russia.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297551" y="2391507"/>
            <a:ext cx="6611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618767" y="3092559"/>
            <a:ext cx="5931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91972" y="4173427"/>
            <a:ext cx="9144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86243" y="4916670"/>
            <a:ext cx="1395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119365" y="4916670"/>
            <a:ext cx="9144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74897" y="5296498"/>
            <a:ext cx="9144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623495" y="5676326"/>
            <a:ext cx="11113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Приём 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Дефениции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7077" y="1561514"/>
            <a:ext cx="6302326" cy="5134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801285"/>
              </p:ext>
            </p:extLst>
          </p:nvPr>
        </p:nvGraphicFramePr>
        <p:xfrm>
          <a:off x="4417255" y="1828654"/>
          <a:ext cx="7469945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3303"/>
                <a:gridCol w="1986642"/>
              </a:tblGrid>
              <a:tr h="2546398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You</a:t>
                      </a:r>
                      <a:r>
                        <a:rPr lang="en-US" sz="2400" baseline="0" dirty="0" smtClean="0">
                          <a:latin typeface="Arial Rounded MT Bold" panose="020F0704030504030204" pitchFamily="34" charset="0"/>
                        </a:rPr>
                        <a:t> use it when you </a:t>
                      </a: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cook ketchup</a:t>
                      </a:r>
                      <a:r>
                        <a:rPr lang="en-US" sz="2400" baseline="0" dirty="0" smtClean="0">
                          <a:latin typeface="Arial Rounded MT Bold" panose="020F0704030504030204" pitchFamily="34" charset="0"/>
                        </a:rPr>
                        <a:t>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US" sz="2400" baseline="0" dirty="0" smtClean="0">
                          <a:latin typeface="Arial Rounded MT Bold" panose="020F0704030504030204" pitchFamily="34" charset="0"/>
                        </a:rPr>
                        <a:t>You use it to make food more spicy.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US" sz="2400" baseline="0" dirty="0" smtClean="0">
                          <a:latin typeface="Arial Rounded MT Bold" panose="020F0704030504030204" pitchFamily="34" charset="0"/>
                        </a:rPr>
                        <a:t>We often put it in tea with sugar.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US" sz="2400" baseline="0" dirty="0" smtClean="0">
                          <a:latin typeface="Arial Rounded MT Bold" panose="020F0704030504030204" pitchFamily="34" charset="0"/>
                        </a:rPr>
                        <a:t>We often pour it in vegetable salads.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US" sz="2400" baseline="0" dirty="0" smtClean="0">
                          <a:latin typeface="Arial Rounded MT Bold" panose="020F0704030504030204" pitchFamily="34" charset="0"/>
                        </a:rPr>
                        <a:t>We use it to bake bread and cakes.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US" sz="2400" baseline="0" dirty="0" smtClean="0">
                          <a:latin typeface="Arial Rounded MT Bold" panose="020F0704030504030204" pitchFamily="34" charset="0"/>
                        </a:rPr>
                        <a:t>You need milk to make this food.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en-US" sz="2400" baseline="0" dirty="0" smtClean="0">
                        <a:latin typeface="Arial Rounded MT Bold" panose="020F0704030504030204" pitchFamily="34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en-US" sz="240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butter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flour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lemon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olive oil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mango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pepper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Rounded MT Bold" panose="020F0704030504030204" pitchFamily="34" charset="0"/>
                        </a:rPr>
                        <a:t>tomato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5" y="1444430"/>
            <a:ext cx="41148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677" y="520506"/>
            <a:ext cx="11887200" cy="19298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 грамотная личность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 - это человек, который умеет ориентироваться в мире и знает, как действовать  в соответствии с общественными ценностями, ожиданиями и интересами.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46" y="2630659"/>
            <a:ext cx="6896411" cy="39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6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868" y="1856301"/>
            <a:ext cx="5098366" cy="24906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Благодарю за внимание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User\Desktop\Мои фото\О.В.Казанцева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5" y="1862205"/>
            <a:ext cx="2410691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47" y="243277"/>
            <a:ext cx="4456698" cy="154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0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4" y="0"/>
            <a:ext cx="6499274" cy="663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2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Официальный сайт - Функциональная грамот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" y="542558"/>
            <a:ext cx="10264595" cy="57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534572"/>
            <a:ext cx="7895377" cy="592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9677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Содержание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функциональной грамотности, формируемой в рамках  урока английского языка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7816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6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305" y="320382"/>
            <a:ext cx="11400692" cy="2268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Функциональное </a:t>
            </a: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чтение </a:t>
            </a:r>
            <a:r>
              <a:rPr lang="ru-RU" sz="3200" dirty="0" smtClean="0">
                <a:latin typeface="Arial Black" panose="020B0A04020102020204" pitchFamily="34" charset="0"/>
              </a:rPr>
              <a:t>– это </a:t>
            </a:r>
            <a:r>
              <a:rPr lang="ru-RU" sz="3200" dirty="0">
                <a:latin typeface="Arial Black" panose="020B0A04020102020204" pitchFamily="34" charset="0"/>
              </a:rPr>
              <a:t>чтение с целью поиска информации для решения конкретной задачи или выполнения определенного задания.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964" y="3255321"/>
            <a:ext cx="4751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Просмотровое чтение: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сканирование текста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8068" y="3252964"/>
            <a:ext cx="63469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Аналитическое чтение: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выделение ключевых слов,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подбор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цитат,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схем, графиков, таблиц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344529" y="2110153"/>
            <a:ext cx="914400" cy="91440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403188" y="2117186"/>
            <a:ext cx="1179342" cy="758299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4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Г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руппы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читательских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умений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6624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4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Ориентация в содержании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умение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определять главную тему, общую цель или назначение текста;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выбирать из текста или придумать заголовок;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формулировать тезис, выражающий общий смысл текста;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объяснять порядок частей, содержащихся в тексте;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находить в тексте требуемую информацию и т.п.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5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774</Words>
  <Application>Microsoft Office PowerPoint</Application>
  <PresentationFormat>Широкоэкранный</PresentationFormat>
  <Paragraphs>168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Arial Rounded MT Bold</vt:lpstr>
      <vt:lpstr>Calibri</vt:lpstr>
      <vt:lpstr>Calibri Light</vt:lpstr>
      <vt:lpstr>Times New Roman</vt:lpstr>
      <vt:lpstr>Тема Office</vt:lpstr>
      <vt:lpstr>Обучение читательской грамотности на уроках английского языка  в начальной школе  на примере УМК “Spotlight”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функциональной грамотности, формируемой в рамках  урока английского языка</vt:lpstr>
      <vt:lpstr>Презентация PowerPoint</vt:lpstr>
      <vt:lpstr>Группы читательских умений </vt:lpstr>
      <vt:lpstr>Ориентация в содержании текста</vt:lpstr>
      <vt:lpstr>Преобразование и интерпретация текста </vt:lpstr>
      <vt:lpstr>Оценка информации</vt:lpstr>
      <vt:lpstr>Проблемы и дефициты </vt:lpstr>
      <vt:lpstr>Правила отбора сплошных текстов</vt:lpstr>
      <vt:lpstr>Требования к выбору и составлению заданий</vt:lpstr>
      <vt:lpstr>УМК “Spotlight”</vt:lpstr>
      <vt:lpstr>Приём «Ассоциации»</vt:lpstr>
      <vt:lpstr>Приём «Ключевые слова»</vt:lpstr>
      <vt:lpstr>Приём «Составление кластера»</vt:lpstr>
      <vt:lpstr>Приём «TRUE/ FALSE/ NOT STATED»</vt:lpstr>
      <vt:lpstr>Приём «Пазлы»</vt:lpstr>
      <vt:lpstr>Приём  восстановления/заполнения пропусков «Cloze» </vt:lpstr>
      <vt:lpstr>Приём  «Множественный выбор» </vt:lpstr>
      <vt:lpstr>Приём  «Дефениции» </vt:lpstr>
      <vt:lpstr>Функционально грамотная личность - это человек, который умеет ориентироваться в мире и знает, как действовать  в соответствии с общественными ценностями, ожиданиями и интересами.</vt:lpstr>
      <vt:lpstr>Благодарю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Spotlight 8 Module 2</dc:title>
  <dc:creator>Пользователь Windows</dc:creator>
  <cp:lastModifiedBy>Пользователь Windows</cp:lastModifiedBy>
  <cp:revision>51</cp:revision>
  <dcterms:created xsi:type="dcterms:W3CDTF">2021-09-30T14:23:41Z</dcterms:created>
  <dcterms:modified xsi:type="dcterms:W3CDTF">2023-12-12T15:10:04Z</dcterms:modified>
</cp:coreProperties>
</file>