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jpg" ContentType="image/jpg"/>
  <Override PartName="/ppt/media/image6.jpg" ContentType="image/jpg"/>
  <Override PartName="/ppt/media/image7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71" r:id="rId4"/>
    <p:sldId id="270" r:id="rId5"/>
    <p:sldId id="273" r:id="rId6"/>
    <p:sldId id="274" r:id="rId7"/>
    <p:sldId id="276" r:id="rId8"/>
    <p:sldId id="258" r:id="rId9"/>
    <p:sldId id="275" r:id="rId10"/>
    <p:sldId id="277" r:id="rId11"/>
  </p:sldIdLst>
  <p:sldSz cx="9144000" cy="6858000" type="screen4x3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5F9"/>
    <a:srgbClr val="EEEAF2"/>
    <a:srgbClr val="F6ECFE"/>
    <a:srgbClr val="F4E7FD"/>
    <a:srgbClr val="FEFBE2"/>
    <a:srgbClr val="F4FFE1"/>
    <a:srgbClr val="F0F9FE"/>
    <a:srgbClr val="DFF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4" y="582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EA28D-B113-44E9-9AE3-FC1F466C907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7B91C-FACD-4CDD-9314-E8FEFE38BF3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 взаимодействия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295E2-8AE1-4F97-A788-F75B398BA957}" type="parTrans" cxnId="{E503C061-D2A0-4336-8984-C52935A0D39A}">
      <dgm:prSet/>
      <dgm:spPr/>
      <dgm:t>
        <a:bodyPr/>
        <a:lstStyle/>
        <a:p>
          <a:endParaRPr lang="ru-RU"/>
        </a:p>
      </dgm:t>
    </dgm:pt>
    <dgm:pt modelId="{68B2370F-8D56-49E6-8CBC-C95DF948B336}" type="sibTrans" cxnId="{E503C061-D2A0-4336-8984-C52935A0D39A}">
      <dgm:prSet/>
      <dgm:spPr/>
      <dgm:t>
        <a:bodyPr/>
        <a:lstStyle/>
        <a:p>
          <a:endParaRPr lang="ru-RU"/>
        </a:p>
      </dgm:t>
    </dgm:pt>
    <dgm:pt modelId="{F175C346-13C4-4962-A39A-4DFDA3203256}">
      <dgm:prSet/>
      <dgm:spPr/>
      <dgm:t>
        <a:bodyPr/>
        <a:lstStyle/>
        <a:p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ыт</a:t>
          </a:r>
          <a:r>
            <a:rPr lang="ru-RU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ый</a:t>
          </a:r>
          <a:r>
            <a:rPr lang="ru-RU" spc="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</a:t>
          </a:r>
          <a:r>
            <a:rPr lang="ru-RU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</a:t>
          </a:r>
          <a:r>
            <a:rPr lang="ru-RU" spc="-3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ль</a:t>
          </a:r>
          <a:r>
            <a:rPr lang="ru-RU" spc="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pc="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pc="-3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</a:t>
          </a:r>
          <a:r>
            <a:rPr lang="ru-RU" spc="-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pc="-3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ой</a:t>
          </a:r>
          <a:r>
            <a:rPr lang="ru-RU" spc="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</a:t>
          </a:r>
          <a:r>
            <a:rPr lang="ru-RU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алист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E3CD54-7D04-48A9-8E29-FB1F62DD056C}" type="parTrans" cxnId="{8F94CD93-EE13-4707-9759-37259BCAF10F}">
      <dgm:prSet/>
      <dgm:spPr/>
      <dgm:t>
        <a:bodyPr/>
        <a:lstStyle/>
        <a:p>
          <a:endParaRPr lang="ru-RU"/>
        </a:p>
      </dgm:t>
    </dgm:pt>
    <dgm:pt modelId="{7559B031-01EE-4061-B5C4-6A6A956E1855}" type="sibTrans" cxnId="{8F94CD93-EE13-4707-9759-37259BCAF10F}">
      <dgm:prSet/>
      <dgm:spPr/>
      <dgm:t>
        <a:bodyPr/>
        <a:lstStyle/>
        <a:p>
          <a:endParaRPr lang="ru-RU"/>
        </a:p>
      </dgm:t>
    </dgm:pt>
    <dgm:pt modelId="{C29D350F-3064-4FB0-9A9F-E47212F8B66D}">
      <dgm:prSet/>
      <dgm:spPr/>
      <dgm:t>
        <a:bodyPr/>
        <a:lstStyle/>
        <a:p>
          <a:r>
            <a:rPr lang="ru-RU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</a:t>
          </a:r>
          <a:r>
            <a:rPr lang="ru-RU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pc="-3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ер</a:t>
          </a:r>
          <a:r>
            <a:rPr lang="ru-RU" spc="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</a:t>
          </a:r>
          <a:r>
            <a:rPr lang="ru-RU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</a:t>
          </a:r>
          <a:r>
            <a:rPr lang="ru-RU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</a:t>
          </a:r>
          <a:r>
            <a:rPr lang="ru-RU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pc="-4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pc="3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</a:t>
          </a:r>
          <a:r>
            <a:rPr lang="ru-RU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ru-RU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щ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тва</a:t>
          </a:r>
          <a:r>
            <a:rPr lang="ru-RU" spc="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</a:t>
          </a:r>
          <a:r>
            <a:rPr lang="ru-RU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pc="-7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pc="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спытывающ</a:t>
          </a:r>
          <a:r>
            <a:rPr lang="ru-RU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r>
            <a:rPr lang="ru-RU" spc="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</a:t>
          </a:r>
          <a:r>
            <a:rPr lang="ru-RU" spc="-3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</a:t>
          </a:r>
          <a:r>
            <a:rPr lang="ru-RU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10B31E-0FC5-4E37-9AA6-295519190F2F}" type="parTrans" cxnId="{6FC0F971-0EFF-4AF6-95B9-CBC6DD38FC03}">
      <dgm:prSet/>
      <dgm:spPr/>
      <dgm:t>
        <a:bodyPr/>
        <a:lstStyle/>
        <a:p>
          <a:endParaRPr lang="ru-RU"/>
        </a:p>
      </dgm:t>
    </dgm:pt>
    <dgm:pt modelId="{7E34DE91-F812-4595-8A73-3391C44EBAEC}" type="sibTrans" cxnId="{6FC0F971-0EFF-4AF6-95B9-CBC6DD38FC03}">
      <dgm:prSet/>
      <dgm:spPr/>
      <dgm:t>
        <a:bodyPr/>
        <a:lstStyle/>
        <a:p>
          <a:endParaRPr lang="ru-RU"/>
        </a:p>
      </dgm:t>
    </dgm:pt>
    <dgm:pt modelId="{9BCC59DE-998B-419A-B26F-662A1DBC84F7}">
      <dgm:prSet/>
      <dgm:spPr/>
      <dgm:t>
        <a:bodyPr/>
        <a:lstStyle/>
        <a:p>
          <a:r>
            <a:rPr lang="ru-RU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</a:t>
          </a:r>
          <a:r>
            <a:rPr lang="ru-RU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ог-но</a:t>
          </a:r>
          <a:r>
            <a:rPr lang="ru-RU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</a:t>
          </a:r>
          <a:r>
            <a:rPr lang="ru-RU" spc="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pc="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4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</a:t>
          </a:r>
          <a:r>
            <a:rPr lang="ru-RU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тивный</a:t>
          </a:r>
          <a:r>
            <a:rPr lang="ru-RU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</a:t>
          </a:r>
          <a:r>
            <a:rPr lang="ru-RU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6DBF1D-4149-4E5D-96F9-601C207AB50E}" type="parTrans" cxnId="{1D869893-DD39-4454-905B-5064ABD456D5}">
      <dgm:prSet/>
      <dgm:spPr/>
      <dgm:t>
        <a:bodyPr/>
        <a:lstStyle/>
        <a:p>
          <a:endParaRPr lang="ru-RU"/>
        </a:p>
      </dgm:t>
    </dgm:pt>
    <dgm:pt modelId="{9EBABAF5-8E9D-4EEF-AEA4-4AFB5F148808}" type="sibTrans" cxnId="{1D869893-DD39-4454-905B-5064ABD456D5}">
      <dgm:prSet/>
      <dgm:spPr/>
      <dgm:t>
        <a:bodyPr/>
        <a:lstStyle/>
        <a:p>
          <a:endParaRPr lang="ru-RU"/>
        </a:p>
      </dgm:t>
    </dgm:pt>
    <dgm:pt modelId="{2CDC973E-E7B8-4E41-B679-9D9281E2D5CA}">
      <dgm:prSet/>
      <dgm:spPr/>
      <dgm:t>
        <a:bodyPr/>
        <a:lstStyle/>
        <a:p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ыт</a:t>
          </a:r>
          <a:r>
            <a:rPr lang="ru-RU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ый</a:t>
          </a:r>
          <a:r>
            <a:rPr lang="ru-RU" spc="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</a:t>
          </a:r>
          <a:r>
            <a:rPr lang="ru-RU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дметн</a:t>
          </a:r>
          <a:r>
            <a:rPr lang="ru-RU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pc="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pc="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неопытный</a:t>
          </a:r>
          <a:r>
            <a:rPr lang="ru-RU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</a:t>
          </a:r>
          <a:r>
            <a:rPr lang="ru-RU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дметн</a:t>
          </a:r>
          <a:r>
            <a:rPr lang="ru-RU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92ACF-6FE3-4A32-8F85-EB87AA30FCF6}" type="parTrans" cxnId="{613DB778-C610-4A13-A389-EB7967B5FFEC}">
      <dgm:prSet/>
      <dgm:spPr/>
      <dgm:t>
        <a:bodyPr/>
        <a:lstStyle/>
        <a:p>
          <a:endParaRPr lang="ru-RU"/>
        </a:p>
      </dgm:t>
    </dgm:pt>
    <dgm:pt modelId="{C12BF304-1DF6-40D1-A74C-600AFF149909}" type="sibTrans" cxnId="{613DB778-C610-4A13-A389-EB7967B5FFEC}">
      <dgm:prSet/>
      <dgm:spPr/>
      <dgm:t>
        <a:bodyPr/>
        <a:lstStyle/>
        <a:p>
          <a:endParaRPr lang="ru-RU"/>
        </a:p>
      </dgm:t>
    </dgm:pt>
    <dgm:pt modelId="{1BA8E322-2C8F-438E-91E5-00FB8FFE0066}" type="pres">
      <dgm:prSet presAssocID="{BCAEA28D-B113-44E9-9AE3-FC1F466C907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59688B9-0E90-4465-8B04-CD6E4737A3BD}" type="pres">
      <dgm:prSet presAssocID="{43D7B91C-FACD-4CDD-9314-E8FEFE38BF30}" presName="root1" presStyleCnt="0"/>
      <dgm:spPr/>
    </dgm:pt>
    <dgm:pt modelId="{BCDD32C0-9C80-408F-90B6-A2786065014B}" type="pres">
      <dgm:prSet presAssocID="{43D7B91C-FACD-4CDD-9314-E8FEFE38BF30}" presName="LevelOneTextNode" presStyleLbl="node0" presStyleIdx="0" presStyleCnt="1" custAng="0" custScaleX="61448" custScaleY="98086" custLinFactX="-28239" custLinFactNeighborX="-100000" custLinFactNeighborY="-197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AFB73E-5708-48E9-BD6E-ADD4F0250000}" type="pres">
      <dgm:prSet presAssocID="{43D7B91C-FACD-4CDD-9314-E8FEFE38BF30}" presName="level2hierChild" presStyleCnt="0"/>
      <dgm:spPr/>
    </dgm:pt>
    <dgm:pt modelId="{B0A2E829-EA9E-4BD8-9245-119047B813B2}" type="pres">
      <dgm:prSet presAssocID="{DAE3CD54-7D04-48A9-8E29-FB1F62DD056C}" presName="conn2-1" presStyleLbl="parChTrans1D2" presStyleIdx="0" presStyleCnt="4"/>
      <dgm:spPr/>
    </dgm:pt>
    <dgm:pt modelId="{5720AFE2-3A50-48D3-B2FD-D3A16A8B7466}" type="pres">
      <dgm:prSet presAssocID="{DAE3CD54-7D04-48A9-8E29-FB1F62DD056C}" presName="connTx" presStyleLbl="parChTrans1D2" presStyleIdx="0" presStyleCnt="4"/>
      <dgm:spPr/>
    </dgm:pt>
    <dgm:pt modelId="{EF419368-863D-468A-A6B9-6AD1A0C9F476}" type="pres">
      <dgm:prSet presAssocID="{F175C346-13C4-4962-A39A-4DFDA3203256}" presName="root2" presStyleCnt="0"/>
      <dgm:spPr/>
    </dgm:pt>
    <dgm:pt modelId="{3F0F77FA-E894-415F-9F46-EBB5F20CA36D}" type="pres">
      <dgm:prSet presAssocID="{F175C346-13C4-4962-A39A-4DFDA3203256}" presName="LevelTwoTextNode" presStyleLbl="node2" presStyleIdx="0" presStyleCnt="4" custLinFactNeighborX="186" custLinFactNeighborY="-21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CE3441-481B-4ABA-A93C-C26EA269D66B}" type="pres">
      <dgm:prSet presAssocID="{F175C346-13C4-4962-A39A-4DFDA3203256}" presName="level3hierChild" presStyleCnt="0"/>
      <dgm:spPr/>
    </dgm:pt>
    <dgm:pt modelId="{33CADE93-7CC1-41F3-8303-7475B6CD05E2}" type="pres">
      <dgm:prSet presAssocID="{5010B31E-0FC5-4E37-9AA6-295519190F2F}" presName="conn2-1" presStyleLbl="parChTrans1D2" presStyleIdx="1" presStyleCnt="4"/>
      <dgm:spPr/>
    </dgm:pt>
    <dgm:pt modelId="{3890367A-D65A-45BF-A32F-BF31815871BB}" type="pres">
      <dgm:prSet presAssocID="{5010B31E-0FC5-4E37-9AA6-295519190F2F}" presName="connTx" presStyleLbl="parChTrans1D2" presStyleIdx="1" presStyleCnt="4"/>
      <dgm:spPr/>
    </dgm:pt>
    <dgm:pt modelId="{471C1D85-CC73-4A19-896D-E5725FE3AB13}" type="pres">
      <dgm:prSet presAssocID="{C29D350F-3064-4FB0-9A9F-E47212F8B66D}" presName="root2" presStyleCnt="0"/>
      <dgm:spPr/>
    </dgm:pt>
    <dgm:pt modelId="{14382413-1F00-4E26-8401-FA8F424E5DBE}" type="pres">
      <dgm:prSet presAssocID="{C29D350F-3064-4FB0-9A9F-E47212F8B66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D52E1A-A2C0-43F6-A77C-0760470442DC}" type="pres">
      <dgm:prSet presAssocID="{C29D350F-3064-4FB0-9A9F-E47212F8B66D}" presName="level3hierChild" presStyleCnt="0"/>
      <dgm:spPr/>
    </dgm:pt>
    <dgm:pt modelId="{ACF25615-4D82-47DC-A25A-124982A380EC}" type="pres">
      <dgm:prSet presAssocID="{B1592ACF-6FE3-4A32-8F85-EB87AA30FCF6}" presName="conn2-1" presStyleLbl="parChTrans1D2" presStyleIdx="2" presStyleCnt="4"/>
      <dgm:spPr/>
    </dgm:pt>
    <dgm:pt modelId="{E54FDC8C-B2FB-40A7-B3B3-A7A7D4E68FA7}" type="pres">
      <dgm:prSet presAssocID="{B1592ACF-6FE3-4A32-8F85-EB87AA30FCF6}" presName="connTx" presStyleLbl="parChTrans1D2" presStyleIdx="2" presStyleCnt="4"/>
      <dgm:spPr/>
    </dgm:pt>
    <dgm:pt modelId="{31C6F167-A06C-4AB2-954F-7644F681ED75}" type="pres">
      <dgm:prSet presAssocID="{2CDC973E-E7B8-4E41-B679-9D9281E2D5CA}" presName="root2" presStyleCnt="0"/>
      <dgm:spPr/>
    </dgm:pt>
    <dgm:pt modelId="{B6B124B7-B21C-4593-99C5-30394CC88B79}" type="pres">
      <dgm:prSet presAssocID="{2CDC973E-E7B8-4E41-B679-9D9281E2D5C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B78BB0-7C61-42F8-A07B-EEBD869DB215}" type="pres">
      <dgm:prSet presAssocID="{2CDC973E-E7B8-4E41-B679-9D9281E2D5CA}" presName="level3hierChild" presStyleCnt="0"/>
      <dgm:spPr/>
    </dgm:pt>
    <dgm:pt modelId="{90A3FAFE-CC52-454B-9E4F-E9CD9A4DDBE2}" type="pres">
      <dgm:prSet presAssocID="{EC6DBF1D-4149-4E5D-96F9-601C207AB50E}" presName="conn2-1" presStyleLbl="parChTrans1D2" presStyleIdx="3" presStyleCnt="4"/>
      <dgm:spPr/>
    </dgm:pt>
    <dgm:pt modelId="{374B3218-9574-4130-BF5F-17732C3C5AE8}" type="pres">
      <dgm:prSet presAssocID="{EC6DBF1D-4149-4E5D-96F9-601C207AB50E}" presName="connTx" presStyleLbl="parChTrans1D2" presStyleIdx="3" presStyleCnt="4"/>
      <dgm:spPr/>
    </dgm:pt>
    <dgm:pt modelId="{1E23FF1D-F967-4F36-93AF-631A6B0366CC}" type="pres">
      <dgm:prSet presAssocID="{9BCC59DE-998B-419A-B26F-662A1DBC84F7}" presName="root2" presStyleCnt="0"/>
      <dgm:spPr/>
    </dgm:pt>
    <dgm:pt modelId="{23C60A28-1C01-4BDC-BBAD-A9C872F9B88C}" type="pres">
      <dgm:prSet presAssocID="{9BCC59DE-998B-419A-B26F-662A1DBC84F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CC258B-15D3-453D-BDAB-0B66DB2A7944}" type="pres">
      <dgm:prSet presAssocID="{9BCC59DE-998B-419A-B26F-662A1DBC84F7}" presName="level3hierChild" presStyleCnt="0"/>
      <dgm:spPr/>
    </dgm:pt>
  </dgm:ptLst>
  <dgm:cxnLst>
    <dgm:cxn modelId="{2BCAF3E3-611A-497E-AD7F-905315409206}" type="presOf" srcId="{B1592ACF-6FE3-4A32-8F85-EB87AA30FCF6}" destId="{ACF25615-4D82-47DC-A25A-124982A380EC}" srcOrd="0" destOrd="0" presId="urn:microsoft.com/office/officeart/2008/layout/HorizontalMultiLevelHierarchy"/>
    <dgm:cxn modelId="{D5137993-42A6-4CA9-AAA6-BF8A8186B4CA}" type="presOf" srcId="{C29D350F-3064-4FB0-9A9F-E47212F8B66D}" destId="{14382413-1F00-4E26-8401-FA8F424E5DBE}" srcOrd="0" destOrd="0" presId="urn:microsoft.com/office/officeart/2008/layout/HorizontalMultiLevelHierarchy"/>
    <dgm:cxn modelId="{6FC0F971-0EFF-4AF6-95B9-CBC6DD38FC03}" srcId="{43D7B91C-FACD-4CDD-9314-E8FEFE38BF30}" destId="{C29D350F-3064-4FB0-9A9F-E47212F8B66D}" srcOrd="1" destOrd="0" parTransId="{5010B31E-0FC5-4E37-9AA6-295519190F2F}" sibTransId="{7E34DE91-F812-4595-8A73-3391C44EBAEC}"/>
    <dgm:cxn modelId="{C44752F3-5DC5-4F0A-9F67-B21139ABE23E}" type="presOf" srcId="{5010B31E-0FC5-4E37-9AA6-295519190F2F}" destId="{3890367A-D65A-45BF-A32F-BF31815871BB}" srcOrd="1" destOrd="0" presId="urn:microsoft.com/office/officeart/2008/layout/HorizontalMultiLevelHierarchy"/>
    <dgm:cxn modelId="{8F94CD93-EE13-4707-9759-37259BCAF10F}" srcId="{43D7B91C-FACD-4CDD-9314-E8FEFE38BF30}" destId="{F175C346-13C4-4962-A39A-4DFDA3203256}" srcOrd="0" destOrd="0" parTransId="{DAE3CD54-7D04-48A9-8E29-FB1F62DD056C}" sibTransId="{7559B031-01EE-4061-B5C4-6A6A956E1855}"/>
    <dgm:cxn modelId="{1CB2CAB7-EE95-48C1-A3D8-07C8BCE3BB83}" type="presOf" srcId="{2CDC973E-E7B8-4E41-B679-9D9281E2D5CA}" destId="{B6B124B7-B21C-4593-99C5-30394CC88B79}" srcOrd="0" destOrd="0" presId="urn:microsoft.com/office/officeart/2008/layout/HorizontalMultiLevelHierarchy"/>
    <dgm:cxn modelId="{613DB778-C610-4A13-A389-EB7967B5FFEC}" srcId="{43D7B91C-FACD-4CDD-9314-E8FEFE38BF30}" destId="{2CDC973E-E7B8-4E41-B679-9D9281E2D5CA}" srcOrd="2" destOrd="0" parTransId="{B1592ACF-6FE3-4A32-8F85-EB87AA30FCF6}" sibTransId="{C12BF304-1DF6-40D1-A74C-600AFF149909}"/>
    <dgm:cxn modelId="{7828578D-7903-41F8-A88C-34C584FDE8C0}" type="presOf" srcId="{43D7B91C-FACD-4CDD-9314-E8FEFE38BF30}" destId="{BCDD32C0-9C80-408F-90B6-A2786065014B}" srcOrd="0" destOrd="0" presId="urn:microsoft.com/office/officeart/2008/layout/HorizontalMultiLevelHierarchy"/>
    <dgm:cxn modelId="{EBE44A8D-B169-46A6-A945-D0D5DDD2A4D4}" type="presOf" srcId="{5010B31E-0FC5-4E37-9AA6-295519190F2F}" destId="{33CADE93-7CC1-41F3-8303-7475B6CD05E2}" srcOrd="0" destOrd="0" presId="urn:microsoft.com/office/officeart/2008/layout/HorizontalMultiLevelHierarchy"/>
    <dgm:cxn modelId="{75FC28D4-6263-4C45-9F6F-9FB60E8332F2}" type="presOf" srcId="{EC6DBF1D-4149-4E5D-96F9-601C207AB50E}" destId="{374B3218-9574-4130-BF5F-17732C3C5AE8}" srcOrd="1" destOrd="0" presId="urn:microsoft.com/office/officeart/2008/layout/HorizontalMultiLevelHierarchy"/>
    <dgm:cxn modelId="{1D869893-DD39-4454-905B-5064ABD456D5}" srcId="{43D7B91C-FACD-4CDD-9314-E8FEFE38BF30}" destId="{9BCC59DE-998B-419A-B26F-662A1DBC84F7}" srcOrd="3" destOrd="0" parTransId="{EC6DBF1D-4149-4E5D-96F9-601C207AB50E}" sibTransId="{9EBABAF5-8E9D-4EEF-AEA4-4AFB5F148808}"/>
    <dgm:cxn modelId="{BA605666-F976-4BD2-AF8E-79A52961D3F9}" type="presOf" srcId="{DAE3CD54-7D04-48A9-8E29-FB1F62DD056C}" destId="{B0A2E829-EA9E-4BD8-9245-119047B813B2}" srcOrd="0" destOrd="0" presId="urn:microsoft.com/office/officeart/2008/layout/HorizontalMultiLevelHierarchy"/>
    <dgm:cxn modelId="{6F022138-3D8F-43DA-9DBE-4648B8075CB0}" type="presOf" srcId="{F175C346-13C4-4962-A39A-4DFDA3203256}" destId="{3F0F77FA-E894-415F-9F46-EBB5F20CA36D}" srcOrd="0" destOrd="0" presId="urn:microsoft.com/office/officeart/2008/layout/HorizontalMultiLevelHierarchy"/>
    <dgm:cxn modelId="{A3EA5F06-946A-4014-B208-EE684B73CDD5}" type="presOf" srcId="{B1592ACF-6FE3-4A32-8F85-EB87AA30FCF6}" destId="{E54FDC8C-B2FB-40A7-B3B3-A7A7D4E68FA7}" srcOrd="1" destOrd="0" presId="urn:microsoft.com/office/officeart/2008/layout/HorizontalMultiLevelHierarchy"/>
    <dgm:cxn modelId="{B17D79B5-F701-4CA0-B866-570C4E93FFBE}" type="presOf" srcId="{BCAEA28D-B113-44E9-9AE3-FC1F466C9078}" destId="{1BA8E322-2C8F-438E-91E5-00FB8FFE0066}" srcOrd="0" destOrd="0" presId="urn:microsoft.com/office/officeart/2008/layout/HorizontalMultiLevelHierarchy"/>
    <dgm:cxn modelId="{DEF2F538-C39F-4661-B949-AC905AD65AC7}" type="presOf" srcId="{9BCC59DE-998B-419A-B26F-662A1DBC84F7}" destId="{23C60A28-1C01-4BDC-BBAD-A9C872F9B88C}" srcOrd="0" destOrd="0" presId="urn:microsoft.com/office/officeart/2008/layout/HorizontalMultiLevelHierarchy"/>
    <dgm:cxn modelId="{EF18438C-E5E9-49BF-83D5-6C0C009E8679}" type="presOf" srcId="{EC6DBF1D-4149-4E5D-96F9-601C207AB50E}" destId="{90A3FAFE-CC52-454B-9E4F-E9CD9A4DDBE2}" srcOrd="0" destOrd="0" presId="urn:microsoft.com/office/officeart/2008/layout/HorizontalMultiLevelHierarchy"/>
    <dgm:cxn modelId="{E503C061-D2A0-4336-8984-C52935A0D39A}" srcId="{BCAEA28D-B113-44E9-9AE3-FC1F466C9078}" destId="{43D7B91C-FACD-4CDD-9314-E8FEFE38BF30}" srcOrd="0" destOrd="0" parTransId="{047295E2-8AE1-4F97-A788-F75B398BA957}" sibTransId="{68B2370F-8D56-49E6-8CBC-C95DF948B336}"/>
    <dgm:cxn modelId="{77323D78-D9D2-4225-89C2-EE025EE71828}" type="presOf" srcId="{DAE3CD54-7D04-48A9-8E29-FB1F62DD056C}" destId="{5720AFE2-3A50-48D3-B2FD-D3A16A8B7466}" srcOrd="1" destOrd="0" presId="urn:microsoft.com/office/officeart/2008/layout/HorizontalMultiLevelHierarchy"/>
    <dgm:cxn modelId="{84505C61-3218-4E4B-A53E-74F80FD1EE2E}" type="presParOf" srcId="{1BA8E322-2C8F-438E-91E5-00FB8FFE0066}" destId="{959688B9-0E90-4465-8B04-CD6E4737A3BD}" srcOrd="0" destOrd="0" presId="urn:microsoft.com/office/officeart/2008/layout/HorizontalMultiLevelHierarchy"/>
    <dgm:cxn modelId="{0FE0EB90-4328-4CA4-9227-4853E5E3FAB1}" type="presParOf" srcId="{959688B9-0E90-4465-8B04-CD6E4737A3BD}" destId="{BCDD32C0-9C80-408F-90B6-A2786065014B}" srcOrd="0" destOrd="0" presId="urn:microsoft.com/office/officeart/2008/layout/HorizontalMultiLevelHierarchy"/>
    <dgm:cxn modelId="{96E92858-8319-42EE-A0E1-4405DA3AC7D5}" type="presParOf" srcId="{959688B9-0E90-4465-8B04-CD6E4737A3BD}" destId="{50AFB73E-5708-48E9-BD6E-ADD4F0250000}" srcOrd="1" destOrd="0" presId="urn:microsoft.com/office/officeart/2008/layout/HorizontalMultiLevelHierarchy"/>
    <dgm:cxn modelId="{446FA152-8479-40A4-8B57-CB69A5D5A317}" type="presParOf" srcId="{50AFB73E-5708-48E9-BD6E-ADD4F0250000}" destId="{B0A2E829-EA9E-4BD8-9245-119047B813B2}" srcOrd="0" destOrd="0" presId="urn:microsoft.com/office/officeart/2008/layout/HorizontalMultiLevelHierarchy"/>
    <dgm:cxn modelId="{2D769A08-E726-4751-B3F6-4372EC183EE9}" type="presParOf" srcId="{B0A2E829-EA9E-4BD8-9245-119047B813B2}" destId="{5720AFE2-3A50-48D3-B2FD-D3A16A8B7466}" srcOrd="0" destOrd="0" presId="urn:microsoft.com/office/officeart/2008/layout/HorizontalMultiLevelHierarchy"/>
    <dgm:cxn modelId="{FD8217B9-6D57-45ED-A471-FB2D25C3BD35}" type="presParOf" srcId="{50AFB73E-5708-48E9-BD6E-ADD4F0250000}" destId="{EF419368-863D-468A-A6B9-6AD1A0C9F476}" srcOrd="1" destOrd="0" presId="urn:microsoft.com/office/officeart/2008/layout/HorizontalMultiLevelHierarchy"/>
    <dgm:cxn modelId="{A0FD8055-0D34-4AEB-983A-1819394D979F}" type="presParOf" srcId="{EF419368-863D-468A-A6B9-6AD1A0C9F476}" destId="{3F0F77FA-E894-415F-9F46-EBB5F20CA36D}" srcOrd="0" destOrd="0" presId="urn:microsoft.com/office/officeart/2008/layout/HorizontalMultiLevelHierarchy"/>
    <dgm:cxn modelId="{A6874354-3D16-4E8B-9D98-0F0D84FB417B}" type="presParOf" srcId="{EF419368-863D-468A-A6B9-6AD1A0C9F476}" destId="{7ECE3441-481B-4ABA-A93C-C26EA269D66B}" srcOrd="1" destOrd="0" presId="urn:microsoft.com/office/officeart/2008/layout/HorizontalMultiLevelHierarchy"/>
    <dgm:cxn modelId="{B955B87A-DE14-4A76-A400-DB2092AFE056}" type="presParOf" srcId="{50AFB73E-5708-48E9-BD6E-ADD4F0250000}" destId="{33CADE93-7CC1-41F3-8303-7475B6CD05E2}" srcOrd="2" destOrd="0" presId="urn:microsoft.com/office/officeart/2008/layout/HorizontalMultiLevelHierarchy"/>
    <dgm:cxn modelId="{EA0BE1A0-2BD5-4F7E-BFE7-E2DA6E930521}" type="presParOf" srcId="{33CADE93-7CC1-41F3-8303-7475B6CD05E2}" destId="{3890367A-D65A-45BF-A32F-BF31815871BB}" srcOrd="0" destOrd="0" presId="urn:microsoft.com/office/officeart/2008/layout/HorizontalMultiLevelHierarchy"/>
    <dgm:cxn modelId="{257BF20A-F87F-4DE4-AE80-A1BAED90AAB6}" type="presParOf" srcId="{50AFB73E-5708-48E9-BD6E-ADD4F0250000}" destId="{471C1D85-CC73-4A19-896D-E5725FE3AB13}" srcOrd="3" destOrd="0" presId="urn:microsoft.com/office/officeart/2008/layout/HorizontalMultiLevelHierarchy"/>
    <dgm:cxn modelId="{BBEC8F99-E9E8-4E50-A4E8-EA17D8F84402}" type="presParOf" srcId="{471C1D85-CC73-4A19-896D-E5725FE3AB13}" destId="{14382413-1F00-4E26-8401-FA8F424E5DBE}" srcOrd="0" destOrd="0" presId="urn:microsoft.com/office/officeart/2008/layout/HorizontalMultiLevelHierarchy"/>
    <dgm:cxn modelId="{A8F57B1E-FA93-4273-B606-646F65AEDEC4}" type="presParOf" srcId="{471C1D85-CC73-4A19-896D-E5725FE3AB13}" destId="{88D52E1A-A2C0-43F6-A77C-0760470442DC}" srcOrd="1" destOrd="0" presId="urn:microsoft.com/office/officeart/2008/layout/HorizontalMultiLevelHierarchy"/>
    <dgm:cxn modelId="{6D6C8329-F843-4EA1-982A-81CD1580A06E}" type="presParOf" srcId="{50AFB73E-5708-48E9-BD6E-ADD4F0250000}" destId="{ACF25615-4D82-47DC-A25A-124982A380EC}" srcOrd="4" destOrd="0" presId="urn:microsoft.com/office/officeart/2008/layout/HorizontalMultiLevelHierarchy"/>
    <dgm:cxn modelId="{498481BE-5081-4F2A-93DE-69B13E7008DC}" type="presParOf" srcId="{ACF25615-4D82-47DC-A25A-124982A380EC}" destId="{E54FDC8C-B2FB-40A7-B3B3-A7A7D4E68FA7}" srcOrd="0" destOrd="0" presId="urn:microsoft.com/office/officeart/2008/layout/HorizontalMultiLevelHierarchy"/>
    <dgm:cxn modelId="{3797AC15-54C7-41B3-B2FB-E42590E0A64C}" type="presParOf" srcId="{50AFB73E-5708-48E9-BD6E-ADD4F0250000}" destId="{31C6F167-A06C-4AB2-954F-7644F681ED75}" srcOrd="5" destOrd="0" presId="urn:microsoft.com/office/officeart/2008/layout/HorizontalMultiLevelHierarchy"/>
    <dgm:cxn modelId="{3AC1C229-0191-4B27-9227-54C943209E9A}" type="presParOf" srcId="{31C6F167-A06C-4AB2-954F-7644F681ED75}" destId="{B6B124B7-B21C-4593-99C5-30394CC88B79}" srcOrd="0" destOrd="0" presId="urn:microsoft.com/office/officeart/2008/layout/HorizontalMultiLevelHierarchy"/>
    <dgm:cxn modelId="{06EFDDA0-C600-4969-91DF-C8AF5CE5AA07}" type="presParOf" srcId="{31C6F167-A06C-4AB2-954F-7644F681ED75}" destId="{6AB78BB0-7C61-42F8-A07B-EEBD869DB215}" srcOrd="1" destOrd="0" presId="urn:microsoft.com/office/officeart/2008/layout/HorizontalMultiLevelHierarchy"/>
    <dgm:cxn modelId="{C87C51F2-36E3-42F6-8652-CF47C390C565}" type="presParOf" srcId="{50AFB73E-5708-48E9-BD6E-ADD4F0250000}" destId="{90A3FAFE-CC52-454B-9E4F-E9CD9A4DDBE2}" srcOrd="6" destOrd="0" presId="urn:microsoft.com/office/officeart/2008/layout/HorizontalMultiLevelHierarchy"/>
    <dgm:cxn modelId="{D0950030-2E8B-4BAE-B43C-F2C1D738BC31}" type="presParOf" srcId="{90A3FAFE-CC52-454B-9E4F-E9CD9A4DDBE2}" destId="{374B3218-9574-4130-BF5F-17732C3C5AE8}" srcOrd="0" destOrd="0" presId="urn:microsoft.com/office/officeart/2008/layout/HorizontalMultiLevelHierarchy"/>
    <dgm:cxn modelId="{69724FF1-0970-4666-9A1B-9EC339BEA520}" type="presParOf" srcId="{50AFB73E-5708-48E9-BD6E-ADD4F0250000}" destId="{1E23FF1D-F967-4F36-93AF-631A6B0366CC}" srcOrd="7" destOrd="0" presId="urn:microsoft.com/office/officeart/2008/layout/HorizontalMultiLevelHierarchy"/>
    <dgm:cxn modelId="{762F6FE0-CD72-4305-92B5-866BE49386AF}" type="presParOf" srcId="{1E23FF1D-F967-4F36-93AF-631A6B0366CC}" destId="{23C60A28-1C01-4BDC-BBAD-A9C872F9B88C}" srcOrd="0" destOrd="0" presId="urn:microsoft.com/office/officeart/2008/layout/HorizontalMultiLevelHierarchy"/>
    <dgm:cxn modelId="{3F7104A9-10B6-4827-BCFA-B5C622960DE9}" type="presParOf" srcId="{1E23FF1D-F967-4F36-93AF-631A6B0366CC}" destId="{6BCC258B-15D3-453D-BDAB-0B66DB2A794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3FAFE-CC52-454B-9E4F-E9CD9A4DDBE2}">
      <dsp:nvSpPr>
        <dsp:cNvPr id="0" name=""/>
        <dsp:cNvSpPr/>
      </dsp:nvSpPr>
      <dsp:spPr>
        <a:xfrm>
          <a:off x="1146238" y="2603496"/>
          <a:ext cx="1955126" cy="1941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7563" y="0"/>
              </a:lnTo>
              <a:lnTo>
                <a:pt x="977563" y="1941992"/>
              </a:lnTo>
              <a:lnTo>
                <a:pt x="1955126" y="1941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054909" y="3505600"/>
        <a:ext cx="137784" cy="137784"/>
      </dsp:txXfrm>
    </dsp:sp>
    <dsp:sp modelId="{ACF25615-4D82-47DC-A25A-124982A380EC}">
      <dsp:nvSpPr>
        <dsp:cNvPr id="0" name=""/>
        <dsp:cNvSpPr/>
      </dsp:nvSpPr>
      <dsp:spPr>
        <a:xfrm>
          <a:off x="1146238" y="2603496"/>
          <a:ext cx="1955126" cy="681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7563" y="0"/>
              </a:lnTo>
              <a:lnTo>
                <a:pt x="977563" y="681199"/>
              </a:lnTo>
              <a:lnTo>
                <a:pt x="1955126" y="6811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072041" y="2892336"/>
        <a:ext cx="103519" cy="103519"/>
      </dsp:txXfrm>
    </dsp:sp>
    <dsp:sp modelId="{33CADE93-7CC1-41F3-8303-7475B6CD05E2}">
      <dsp:nvSpPr>
        <dsp:cNvPr id="0" name=""/>
        <dsp:cNvSpPr/>
      </dsp:nvSpPr>
      <dsp:spPr>
        <a:xfrm>
          <a:off x="1146238" y="2023903"/>
          <a:ext cx="1955126" cy="579592"/>
        </a:xfrm>
        <a:custGeom>
          <a:avLst/>
          <a:gdLst/>
          <a:ahLst/>
          <a:cxnLst/>
          <a:rect l="0" t="0" r="0" b="0"/>
          <a:pathLst>
            <a:path>
              <a:moveTo>
                <a:pt x="0" y="579592"/>
              </a:moveTo>
              <a:lnTo>
                <a:pt x="977563" y="579592"/>
              </a:lnTo>
              <a:lnTo>
                <a:pt x="977563" y="0"/>
              </a:lnTo>
              <a:lnTo>
                <a:pt x="19551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072821" y="2262719"/>
        <a:ext cx="101961" cy="101961"/>
      </dsp:txXfrm>
    </dsp:sp>
    <dsp:sp modelId="{B0A2E829-EA9E-4BD8-9245-119047B813B2}">
      <dsp:nvSpPr>
        <dsp:cNvPr id="0" name=""/>
        <dsp:cNvSpPr/>
      </dsp:nvSpPr>
      <dsp:spPr>
        <a:xfrm>
          <a:off x="1146238" y="543713"/>
          <a:ext cx="1961279" cy="2059783"/>
        </a:xfrm>
        <a:custGeom>
          <a:avLst/>
          <a:gdLst/>
          <a:ahLst/>
          <a:cxnLst/>
          <a:rect l="0" t="0" r="0" b="0"/>
          <a:pathLst>
            <a:path>
              <a:moveTo>
                <a:pt x="0" y="2059783"/>
              </a:moveTo>
              <a:lnTo>
                <a:pt x="980639" y="2059783"/>
              </a:lnTo>
              <a:lnTo>
                <a:pt x="980639" y="0"/>
              </a:lnTo>
              <a:lnTo>
                <a:pt x="19612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055774" y="1502500"/>
        <a:ext cx="142208" cy="142208"/>
      </dsp:txXfrm>
    </dsp:sp>
    <dsp:sp modelId="{BCDD32C0-9C80-408F-90B6-A2786065014B}">
      <dsp:nvSpPr>
        <dsp:cNvPr id="0" name=""/>
        <dsp:cNvSpPr/>
      </dsp:nvSpPr>
      <dsp:spPr>
        <a:xfrm rot="16200000">
          <a:off x="-1767150" y="2293603"/>
          <a:ext cx="5206993" cy="619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 взаимодействия</a:t>
          </a: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767150" y="2293603"/>
        <a:ext cx="5206993" cy="619785"/>
      </dsp:txXfrm>
    </dsp:sp>
    <dsp:sp modelId="{3F0F77FA-E894-415F-9F46-EBB5F20CA36D}">
      <dsp:nvSpPr>
        <dsp:cNvPr id="0" name=""/>
        <dsp:cNvSpPr/>
      </dsp:nvSpPr>
      <dsp:spPr>
        <a:xfrm>
          <a:off x="3107518" y="39396"/>
          <a:ext cx="3308319" cy="1008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3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ыт</a:t>
          </a:r>
          <a:r>
            <a:rPr lang="ru-RU" sz="2300" kern="12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ый</a:t>
          </a:r>
          <a:r>
            <a:rPr lang="ru-RU" sz="2300" kern="1200" spc="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</a:t>
          </a:r>
          <a:r>
            <a:rPr lang="ru-RU" sz="23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</a:t>
          </a:r>
          <a:r>
            <a:rPr lang="ru-RU" sz="2300" kern="1200" spc="-3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ль</a:t>
          </a:r>
          <a:r>
            <a:rPr lang="ru-RU" sz="2300" kern="1200" spc="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300" kern="1200" spc="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2300" kern="1200" spc="-3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</a:t>
          </a:r>
          <a:r>
            <a:rPr lang="ru-RU" sz="2300" kern="1200" spc="-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300" kern="1200" spc="-3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ой</a:t>
          </a:r>
          <a:r>
            <a:rPr lang="ru-RU" sz="2300" kern="1200" spc="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</a:t>
          </a:r>
          <a:r>
            <a:rPr lang="ru-RU" sz="23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алист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7518" y="39396"/>
        <a:ext cx="3308319" cy="1008634"/>
      </dsp:txXfrm>
    </dsp:sp>
    <dsp:sp modelId="{14382413-1F00-4E26-8401-FA8F424E5DBE}">
      <dsp:nvSpPr>
        <dsp:cNvPr id="0" name=""/>
        <dsp:cNvSpPr/>
      </dsp:nvSpPr>
      <dsp:spPr>
        <a:xfrm>
          <a:off x="3101364" y="1519586"/>
          <a:ext cx="3308319" cy="1008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</a:t>
          </a:r>
          <a:r>
            <a:rPr lang="ru-RU" sz="23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2300" kern="1200" spc="-3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ер</a:t>
          </a:r>
          <a:r>
            <a:rPr lang="ru-RU" sz="2300" kern="1200" spc="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2300" kern="1200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</a:t>
          </a:r>
          <a:r>
            <a:rPr lang="ru-RU" sz="2300" kern="1200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</a:t>
          </a:r>
          <a:r>
            <a:rPr lang="ru-RU" sz="23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</a:t>
          </a:r>
          <a:r>
            <a:rPr lang="ru-RU" sz="2300" kern="12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2300" kern="1200" spc="-4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300" kern="1200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300" kern="1200" spc="3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</a:t>
          </a:r>
          <a:r>
            <a:rPr lang="ru-RU" sz="2300" kern="12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ru-RU" sz="2300" kern="1200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щ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z="2300" kern="12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тва</a:t>
          </a:r>
          <a:r>
            <a:rPr lang="ru-RU" sz="2300" kern="1200" spc="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300" kern="12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2300" kern="1200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</a:t>
          </a:r>
          <a:r>
            <a:rPr lang="ru-RU" sz="2300" kern="1200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300" kern="1200" spc="-7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z="2300" kern="12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2300" kern="1200" spc="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спытывающ</a:t>
          </a:r>
          <a:r>
            <a:rPr lang="ru-RU" sz="23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r>
            <a:rPr lang="ru-RU" sz="2300" kern="1200" spc="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</a:t>
          </a:r>
          <a:r>
            <a:rPr lang="ru-RU" sz="2300" kern="1200" spc="-3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</a:t>
          </a:r>
          <a:r>
            <a:rPr lang="ru-RU" sz="2300" kern="1200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мы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1364" y="1519586"/>
        <a:ext cx="3308319" cy="1008634"/>
      </dsp:txXfrm>
    </dsp:sp>
    <dsp:sp modelId="{B6B124B7-B21C-4593-99C5-30394CC88B79}">
      <dsp:nvSpPr>
        <dsp:cNvPr id="0" name=""/>
        <dsp:cNvSpPr/>
      </dsp:nvSpPr>
      <dsp:spPr>
        <a:xfrm>
          <a:off x="3101364" y="2780379"/>
          <a:ext cx="3308319" cy="1008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3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ыт</a:t>
          </a:r>
          <a:r>
            <a:rPr lang="ru-RU" sz="2300" kern="12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ый</a:t>
          </a:r>
          <a:r>
            <a:rPr lang="ru-RU" sz="2300" kern="1200" spc="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</a:t>
          </a:r>
          <a:r>
            <a:rPr lang="ru-RU" sz="23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дметн</a:t>
          </a:r>
          <a:r>
            <a:rPr lang="ru-RU" sz="23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z="2300" kern="1200" spc="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300" kern="1200" spc="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неопытный</a:t>
          </a:r>
          <a:r>
            <a:rPr lang="ru-RU" sz="2300" kern="12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</a:t>
          </a:r>
          <a:r>
            <a:rPr lang="ru-RU" sz="23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дметн</a:t>
          </a:r>
          <a:r>
            <a:rPr lang="ru-RU" sz="23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1364" y="2780379"/>
        <a:ext cx="3308319" cy="1008634"/>
      </dsp:txXfrm>
    </dsp:sp>
    <dsp:sp modelId="{23C60A28-1C01-4BDC-BBAD-A9C872F9B88C}">
      <dsp:nvSpPr>
        <dsp:cNvPr id="0" name=""/>
        <dsp:cNvSpPr/>
      </dsp:nvSpPr>
      <dsp:spPr>
        <a:xfrm>
          <a:off x="3101364" y="4041171"/>
          <a:ext cx="3308319" cy="1008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pc="-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</a:t>
          </a:r>
          <a:r>
            <a:rPr lang="ru-RU" sz="2300" kern="1200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ог-но</a:t>
          </a:r>
          <a:r>
            <a:rPr lang="ru-RU" sz="2300" kern="12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z="2300" kern="1200" spc="-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</a:t>
          </a:r>
          <a:r>
            <a:rPr lang="ru-RU" sz="2300" kern="1200" spc="1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300" kern="1200" spc="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spc="-4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</a:t>
          </a:r>
          <a:r>
            <a:rPr lang="ru-RU" sz="2300" kern="12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z="2300" kern="12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sz="2300" kern="12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тивный</a:t>
          </a:r>
          <a:r>
            <a:rPr lang="ru-RU" sz="2300" kern="1200" spc="-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2300" kern="1200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</a:t>
          </a:r>
          <a:r>
            <a:rPr lang="ru-RU" sz="2300" kern="1200" spc="-25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z="2300" kern="1200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1364" y="4041171"/>
        <a:ext cx="3308319" cy="1008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32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247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92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90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70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70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70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434" y="32005"/>
            <a:ext cx="972692" cy="1289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510" y="323348"/>
            <a:ext cx="8062979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0070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042" y="1378237"/>
            <a:ext cx="771591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377940"/>
            <a:ext cx="2926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23999" y="1905000"/>
            <a:ext cx="6858001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система сопровождения профессионального развития педагогов дополнительного образования</a:t>
            </a:r>
          </a:p>
          <a:p>
            <a:pPr>
              <a:spcBef>
                <a:spcPts val="5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4953000" y="5334000"/>
            <a:ext cx="3733801" cy="92333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Станиславовна Щедренко,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методист МБУДО ЦВР «Галактика»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981200" y="6188333"/>
            <a:ext cx="3733801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 2023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523999" y="168771"/>
            <a:ext cx="6324601" cy="92333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методическое объединение педагогов дополнительного образования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/>
          <p:cNvSpPr/>
          <p:nvPr/>
        </p:nvSpPr>
        <p:spPr>
          <a:xfrm>
            <a:off x="2286000" y="3124200"/>
            <a:ext cx="4343400" cy="2983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762803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«Настоящий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учитель – это тот, кто готов учиться у каждого встречного, а настоящий ученик – тот, кто видит в каждом своего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учителя»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5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63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Нормативно-правовая база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9245" y="3797480"/>
            <a:ext cx="8225508" cy="8925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739" y="2749006"/>
            <a:ext cx="8379955" cy="83099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31 декабря 2019 года n 3273-р «Об утверждении основных принципов национальной системы профессионального роста педагогических работников РФ, включая национальную систему учительского роста»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9877" y="3896698"/>
            <a:ext cx="8298690" cy="107721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просвещения РФ и Общероссийского Профсоюза образования от 21 декабря 2021 г. NN АЗ-1128/08, 657 «О направлении Методических рекомендаций по разработке и внедрению системы (целевой модели) наставничества педагогических работников в образовательных организациях»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0510" y="5257800"/>
            <a:ext cx="8297119" cy="107721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НСО от 25.03.2022 №564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примерного положения о системе (целевой модели) наставничества педагогических работников в организациях, осуществляющих образовательную деятельность на территории Новосибирской области»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245" y="877306"/>
            <a:ext cx="8379955" cy="156966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6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1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</a:t>
            </a:r>
            <a:r>
              <a:rPr lang="ru-RU" sz="1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25 декабря 2019 года N Р-145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</a:t>
            </a:r>
          </a:p>
        </p:txBody>
      </p:sp>
    </p:spTree>
    <p:extLst>
      <p:ext uri="{BB962C8B-B14F-4D97-AF65-F5344CB8AC3E}">
        <p14:creationId xmlns:p14="http://schemas.microsoft.com/office/powerpoint/2010/main" val="144338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833683"/>
              </p:ext>
            </p:extLst>
          </p:nvPr>
        </p:nvGraphicFramePr>
        <p:xfrm>
          <a:off x="419100" y="496785"/>
          <a:ext cx="83058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9900">
                  <a:extLst>
                    <a:ext uri="{9D8B030D-6E8A-4147-A177-3AD203B41FA5}">
                      <a16:colId xmlns:a16="http://schemas.microsoft.com/office/drawing/2014/main" val="349269646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491088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эффективности целевой модели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98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10 до 19 лет, проживающих в субъекте Российской Федерации, вошедших в программы наставничества в 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роли наставляемого</a:t>
                      </a:r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70%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79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подростков в возрасте от 15 до 19 лет, проживающих в субъекте Российской Федерации, вошедших в программы наставничества в 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роли наставника</a:t>
                      </a:r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1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учителей - 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молодых специалистов </a:t>
                      </a:r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опытом работы от 0 до 3 лет), проживающих в субъекте Российской Федерации, вошедших в программы наставничества в 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роли наставляемого</a:t>
                      </a:r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22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предприятий (организаций) </a:t>
                      </a:r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общего количества предприятий, осуществляющих деятельность в субъекте Российской Федерации, вошедших в программы наставничества, предоставив своих наставников, %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41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наставляемых</a:t>
                      </a:r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участием в программах наставничества, % (опросный)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427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</a:t>
                      </a:r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наставников</a:t>
                      </a:r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участием в программах наставничества, % (опросный)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390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85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35315"/>
            <a:ext cx="6353175" cy="84638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как 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312" y="914140"/>
            <a:ext cx="4636294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значимого профессионального и личностного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312" y="3918483"/>
            <a:ext cx="470461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100" y="2285608"/>
            <a:ext cx="4700587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составная часть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работы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совершенствованию педагогического мастерства работников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7663" y="5089408"/>
            <a:ext cx="467633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адаптации педагогических кадров </a:t>
            </a:r>
            <a:endParaRPr lang="ru-RU" sz="2000" dirty="0"/>
          </a:p>
        </p:txBody>
      </p:sp>
      <p:sp>
        <p:nvSpPr>
          <p:cNvPr id="11" name="object 4"/>
          <p:cNvSpPr/>
          <p:nvPr/>
        </p:nvSpPr>
        <p:spPr>
          <a:xfrm>
            <a:off x="5029200" y="1981200"/>
            <a:ext cx="3686666" cy="2651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249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2448" y="128488"/>
            <a:ext cx="75437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наставничества педагогических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0" y="3928173"/>
            <a:ext cx="4495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«</a:t>
            </a:r>
            <a:r>
              <a:rPr lang="ru-RU" sz="2400" b="1" spc="-1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педагог </a:t>
            </a:r>
            <a:r>
              <a:rPr lang="ru-RU" sz="2400" b="1" spc="-1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вуза </a:t>
            </a:r>
            <a:r>
              <a:rPr lang="ru-RU" sz="2400" b="1" spc="-1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- молодой педагог</a:t>
            </a:r>
            <a:r>
              <a:rPr lang="ru-RU" sz="2400" b="1" spc="-15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»</a:t>
            </a:r>
            <a:endParaRPr sz="24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18248" y="1205706"/>
            <a:ext cx="333882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«</a:t>
            </a:r>
            <a:r>
              <a:rPr lang="ru-RU" sz="2400" b="1" spc="-1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педагог</a:t>
            </a:r>
            <a:r>
              <a:rPr sz="2400" b="1" spc="5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–</a:t>
            </a:r>
            <a:r>
              <a:rPr sz="2400" b="1" spc="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5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педагог</a:t>
            </a:r>
            <a:r>
              <a:rPr sz="2400" b="1" spc="-15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»</a:t>
            </a:r>
            <a:endParaRPr sz="24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86" y="1232698"/>
            <a:ext cx="441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«</a:t>
            </a:r>
            <a:r>
              <a:rPr lang="ru-RU" sz="2400" b="1" spc="-1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работодатель </a:t>
            </a:r>
            <a:r>
              <a:rPr lang="ru-RU" sz="2400" b="1" spc="-15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– студент</a:t>
            </a:r>
            <a:r>
              <a:rPr sz="2400" b="1" spc="-15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»</a:t>
            </a:r>
            <a:endParaRPr sz="24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0200" y="4203930"/>
            <a:ext cx="2854325" cy="2507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29200" y="3743507"/>
            <a:ext cx="4191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«</a:t>
            </a:r>
            <a:r>
              <a:rPr lang="ru-RU" sz="2400" b="1" spc="-1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руководитель - педагог</a:t>
            </a:r>
            <a:r>
              <a:rPr sz="2400" b="1" spc="-15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»</a:t>
            </a:r>
            <a:endParaRPr sz="24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3000" y="4381023"/>
            <a:ext cx="2176526" cy="2330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4999" y="1848864"/>
            <a:ext cx="2512603" cy="18054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8856" y="1782909"/>
            <a:ext cx="2176526" cy="2000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72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2560" y="381000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педагог – педагог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68691716"/>
              </p:ext>
            </p:extLst>
          </p:nvPr>
        </p:nvGraphicFramePr>
        <p:xfrm>
          <a:off x="381000" y="1219200"/>
          <a:ext cx="82296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25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3048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5"/>
              </a:spcBef>
              <a:spcAft>
                <a:spcPts val="0"/>
              </a:spcAft>
              <a:buClr>
                <a:srgbClr val="26282D"/>
              </a:buClr>
              <a:buSzPts val="1200"/>
              <a:tabLst>
                <a:tab pos="595630" algn="l"/>
              </a:tabLs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Виды наставничества педагогических работников в образовательной организации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899398" y="1981200"/>
            <a:ext cx="7715915" cy="30469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Традиционная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группе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Целеполагающее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Реверсивное наставничество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Ситуационное наставничество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Скоростное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консультационное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Виртуальное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(дистанционное)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1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222" y="1219200"/>
            <a:ext cx="8265756" cy="39190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еделен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ыс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</a:p>
          <a:p>
            <a:pPr>
              <a:spcBef>
                <a:spcPts val="6"/>
              </a:spcBef>
              <a:buFont typeface="Arial"/>
              <a:buChar char="•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ыб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емого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амм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</a:p>
          <a:p>
            <a:pPr>
              <a:spcBef>
                <a:spcPts val="46"/>
              </a:spcBef>
              <a:buFont typeface="Arial"/>
              <a:buChar char="•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375285" indent="-342900">
              <a:lnSpc>
                <a:spcPts val="259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еал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ция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амм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ы,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ии)</a:t>
            </a:r>
          </a:p>
          <a:p>
            <a:pPr>
              <a:spcBef>
                <a:spcPts val="8"/>
              </a:spcBef>
              <a:buFont typeface="Arial"/>
              <a:buChar char="•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ts val="259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енк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ультат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нте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ция р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ультато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600" y="323349"/>
            <a:ext cx="8763000" cy="675732"/>
          </a:xfrm>
          <a:prstGeom prst="rect">
            <a:avLst/>
          </a:prstGeom>
        </p:spPr>
        <p:txBody>
          <a:bodyPr vert="horz" wrap="square" lIns="0" tIns="262797" rIns="0" bIns="0" rtlCol="0">
            <a:spAutoFit/>
          </a:bodyPr>
          <a:lstStyle/>
          <a:p>
            <a:pPr marL="533400" algn="ctr">
              <a:lnSpc>
                <a:spcPts val="3165"/>
              </a:lnSpc>
            </a:pPr>
            <a:r>
              <a:rPr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spc="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лг</a:t>
            </a:r>
            <a:r>
              <a:rPr sz="28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800" spc="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spc="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</a:t>
            </a:r>
            <a:r>
              <a:rPr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spc="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r>
              <a:rPr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</a:t>
            </a:r>
            <a:r>
              <a:rPr sz="28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spc="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2286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наставничества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5257800" y="4486262"/>
            <a:ext cx="3601974" cy="2216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9600" y="838200"/>
            <a:ext cx="8250174" cy="4465325"/>
          </a:xfrm>
        </p:spPr>
        <p:txBody>
          <a:bodyPr/>
          <a:lstStyle/>
          <a:p>
            <a:pPr marL="342900" marR="106680" lvl="0" indent="-342900" algn="just">
              <a:spcBef>
                <a:spcPts val="1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4135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включенности молодых и начинающих педагогов в педагогическую деятельность и социально-культурную жизнь образовательной организации;</a:t>
            </a:r>
          </a:p>
          <a:p>
            <a:pPr marL="342900" marR="110490" lvl="0" indent="-342900" algn="just">
              <a:spcBef>
                <a:spcPts val="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2738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уверенности в собственных силах и развитие личностного и педагогического потенциала работников всех категорий;</a:t>
            </a:r>
          </a:p>
          <a:p>
            <a:pPr marL="342900" lvl="0" indent="-342900" algn="just">
              <a:spcBef>
                <a:spcPts val="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1087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психологического климата в образовательной организации;</a:t>
            </a:r>
          </a:p>
          <a:p>
            <a:pPr marL="342900" marR="110490" lvl="0" indent="-342900" algn="just">
              <a:spcBef>
                <a:spcPts val="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77851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удовлетворенности собственной работой и улучшение психологического состояния специалистов;</a:t>
            </a:r>
          </a:p>
          <a:p>
            <a:pPr marL="342900" marR="117475" lvl="0" indent="-342900" algn="just">
              <a:spcBef>
                <a:spcPts val="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6230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 числа специалистов, желающих продолжить свою работу в данном коллективе образовательной организации;</a:t>
            </a:r>
          </a:p>
          <a:p>
            <a:pPr marL="342900" marR="109220" lvl="0" indent="-342900" algn="just">
              <a:spcBef>
                <a:spcPts val="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70358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качественный рост успеваемости и улучшение поведения в классах и группах наставляемых;</a:t>
            </a:r>
          </a:p>
          <a:p>
            <a:pPr marL="342900" marR="113030" lvl="0" indent="-342900" algn="just">
              <a:spcBef>
                <a:spcPts val="46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73279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числа конфликтных ситуаций с педагогическим и родительским сообществами;</a:t>
            </a:r>
          </a:p>
          <a:p>
            <a:pPr marL="342900" marR="113030" lvl="0" indent="-342900" algn="just">
              <a:spcBef>
                <a:spcPts val="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4579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научно-методической и социальной активности педагогических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работников;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09220" lvl="0" indent="-342900" algn="just">
              <a:spcBef>
                <a:spcPts val="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350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числа педагогов, сумевших преодолеть профессиональное выгорание, устранивших профессиональные и личностные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затруднения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4770" indent="457200" algn="l">
              <a:spcBef>
                <a:spcPts val="25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42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614</Words>
  <Application>Microsoft Office PowerPoint</Application>
  <PresentationFormat>Экран (4:3)</PresentationFormat>
  <Paragraphs>73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Wingdings</vt:lpstr>
      <vt:lpstr>Office Theme</vt:lpstr>
      <vt:lpstr>Презентация PowerPoint</vt:lpstr>
      <vt:lpstr>Нормативно-правовая база</vt:lpstr>
      <vt:lpstr>Презентация PowerPoint</vt:lpstr>
      <vt:lpstr>Наставничество как   </vt:lpstr>
      <vt:lpstr>Формы наставничества педагогических работников </vt:lpstr>
      <vt:lpstr>Презентация PowerPoint</vt:lpstr>
      <vt:lpstr>Презентация PowerPoint</vt:lpstr>
      <vt:lpstr>Алгоритм реализация наставничества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София</cp:lastModifiedBy>
  <cp:revision>25</cp:revision>
  <dcterms:created xsi:type="dcterms:W3CDTF">2023-04-19T16:18:37Z</dcterms:created>
  <dcterms:modified xsi:type="dcterms:W3CDTF">2023-04-19T18:08:26Z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2023-03-14T00:00:00Z</vt:filetime>
  </property>
  <property fmtid="{D5CDD505-2E9C-101B-9397-08002B2CF9AE}" pid="3" name="LastSaved">
    <vt:filetime>2023-04-19T00:00:00Z</vt:filetime>
  </property>
</Properties>
</file>