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04" r:id="rId3"/>
    <p:sldId id="279" r:id="rId4"/>
    <p:sldId id="257" r:id="rId5"/>
    <p:sldId id="306" r:id="rId6"/>
    <p:sldId id="260" r:id="rId7"/>
    <p:sldId id="281" r:id="rId8"/>
    <p:sldId id="283" r:id="rId9"/>
    <p:sldId id="263" r:id="rId10"/>
    <p:sldId id="264" r:id="rId11"/>
    <p:sldId id="261" r:id="rId12"/>
    <p:sldId id="282" r:id="rId13"/>
    <p:sldId id="284" r:id="rId14"/>
    <p:sldId id="266" r:id="rId15"/>
    <p:sldId id="267" r:id="rId16"/>
    <p:sldId id="269" r:id="rId17"/>
    <p:sldId id="270" r:id="rId18"/>
    <p:sldId id="307" r:id="rId19"/>
    <p:sldId id="285" r:id="rId20"/>
    <p:sldId id="301" r:id="rId21"/>
    <p:sldId id="300" r:id="rId22"/>
    <p:sldId id="295" r:id="rId23"/>
    <p:sldId id="275" r:id="rId24"/>
    <p:sldId id="303" r:id="rId25"/>
    <p:sldId id="273" r:id="rId26"/>
    <p:sldId id="258" r:id="rId27"/>
    <p:sldId id="289" r:id="rId28"/>
    <p:sldId id="286" r:id="rId29"/>
    <p:sldId id="272" r:id="rId30"/>
    <p:sldId id="276" r:id="rId31"/>
    <p:sldId id="288" r:id="rId32"/>
    <p:sldId id="299" r:id="rId33"/>
    <p:sldId id="298" r:id="rId34"/>
    <p:sldId id="291" r:id="rId35"/>
    <p:sldId id="302" r:id="rId36"/>
    <p:sldId id="27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40652AB1-CDA4-4275-A9EA-8BA50A93A5C3}">
          <p14:sldIdLst>
            <p14:sldId id="256"/>
            <p14:sldId id="304"/>
            <p14:sldId id="279"/>
            <p14:sldId id="257"/>
            <p14:sldId id="306"/>
            <p14:sldId id="260"/>
            <p14:sldId id="281"/>
            <p14:sldId id="283"/>
            <p14:sldId id="263"/>
            <p14:sldId id="264"/>
            <p14:sldId id="261"/>
            <p14:sldId id="282"/>
            <p14:sldId id="284"/>
            <p14:sldId id="266"/>
            <p14:sldId id="267"/>
            <p14:sldId id="269"/>
            <p14:sldId id="270"/>
            <p14:sldId id="307"/>
            <p14:sldId id="285"/>
            <p14:sldId id="301"/>
            <p14:sldId id="300"/>
            <p14:sldId id="295"/>
            <p14:sldId id="275"/>
            <p14:sldId id="303"/>
            <p14:sldId id="273"/>
            <p14:sldId id="258"/>
            <p14:sldId id="289"/>
            <p14:sldId id="286"/>
            <p14:sldId id="272"/>
            <p14:sldId id="276"/>
            <p14:sldId id="288"/>
            <p14:sldId id="299"/>
            <p14:sldId id="298"/>
            <p14:sldId id="291"/>
            <p14:sldId id="302"/>
            <p14:sldId id="278"/>
          </p14:sldIdLst>
        </p14:section>
        <p14:section name="Раздел без заголовка" id="{CFAD8305-A6C2-4688-8CB7-63D882A060E7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6C9D0-8DD8-4A6C-9CD6-D3BA7F43AB6F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7465D-50BB-43EE-940E-CBF359B844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762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988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17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496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6940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986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176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17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176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698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7465D-50BB-43EE-940E-CBF359B844F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267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330A5C-AEA9-C7AA-1B7B-5656BC52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67A2F2-C1BE-8C60-12D0-AAAA50287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4FD7B9-2512-3726-1D06-06C442E4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66196F-8676-83D8-9274-F3B35EF3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24BA95-A0F0-FBD0-F93E-980B54AD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06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6A1371-FFB1-A061-7746-A46EB475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3478FA5-4DAE-09C2-F5AD-CE19E87DB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0E391E-F283-B4D1-15A1-3BAFA644D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198E6E-B655-06BA-5DC6-9DE8EA0BA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F79579-67DF-6256-1D84-59610656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9503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5AD1289-A024-D4DC-8C38-7C203E806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B1A3280-EE65-5CB0-397B-C7777DD5C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D9B6547-1AC3-2F87-DA81-908427F7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095E43-5005-4A83-F024-3DC86E1A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2D6E07-1232-46A6-0449-72E0B4E1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214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43920B-421E-5411-53D7-2FA56458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E50D63-6C69-62E1-C74F-EA0332EB2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6E9278-426F-6F1B-2341-700E825B5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5639B2-E621-67DD-7229-7D9E35CA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7F0E89-8E27-6D19-1038-3F86C9E3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718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EF2FB8-39B5-0C01-5F00-DE642D97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B36047-1E08-A37F-41B9-FC4556DE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412875-559F-27DF-41C1-3151B0E5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F73A83-AF50-1C3E-CD7C-06A472FF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C99213-B1DE-C7A7-8299-BE3225DE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886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712E3F-6DF0-B86D-AE29-DEAF5B41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9CF64F-CD5C-D27D-F0CD-C6711DE6A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91B196F-0574-42AA-E29E-5909F9901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DD2F833-7D46-B032-0ECF-3AA64021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ADF6164-E138-FACC-8FF8-7080F455B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DF6FD8-A347-B361-365B-289C3F83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759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609F85-8148-D92B-0F6E-D730F2B8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B0A7EF-E3D6-5B3F-3245-A2A50B5CA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731C28B-BCD8-6D5B-1B7E-CA8EE0CB3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7E8088E-F0E4-1D78-1318-44E8F217E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9AA28CE-6C5B-62B5-48FF-811AF7FEB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C9D14AB-A2AC-BFF9-87FA-43F408C7F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4F78529-BF5E-354C-9A0C-387FBD73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2E7844D-2E40-DDE6-AEEB-A18E16F1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575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E06CAE-D979-D671-F1EF-6963280A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E9ADC3E-F70A-9D67-0BE7-91FA8A11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903A427-F326-CD22-D820-66012BA0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B2DCC6D-5624-AB83-C22C-CF9066A6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874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97045EC-6292-9D25-B887-C438DC4B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57A24C4-0704-3163-5C18-77BA75B3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E191ED1-36C4-93A1-19CD-9A044F35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40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C0644E-72FE-20D3-7D85-A5B3CB4C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7D5C48-13AE-9715-896D-E37210FF3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17C1EC2-331B-A33B-975B-6701A26F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97D9C5-C039-8996-02ED-1A948197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594746-BF7D-323B-A683-1FEB058D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D8096A9-81B2-2AF5-F09A-A5F84851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37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D2747-3F00-C794-0042-D18DF7FC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029D904-6E51-C7C3-5D1A-ACEEE6795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711FFCA-3EE6-797C-A2DD-6F5C9EECB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E8EF8D-ED85-5824-E6B3-F324CC75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6FF4EC-AC2B-E7F8-7A56-57C9537C7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308C67-1AFC-6098-00B2-E2682B31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672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42B659-9065-7AEB-32E5-B6F39A8F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EB196D-F513-A47A-797B-C9EDE04D0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EE89D7-B877-29DD-160B-C6BFC0855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965C-1520-4DB8-8112-B536BF4EA8E5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17281C-F2C6-6362-75E7-33200649C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2F2025-4ADF-30CF-D9F1-FCF561888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52F81-3223-4A69-9355-DF437A61F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906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zjaQ5VOR59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79C2BA-B3FA-C915-2102-AE9D4B8B05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1C2B26-E02E-FDEC-54BB-DEA56DEAC972}"/>
              </a:ext>
            </a:extLst>
          </p:cNvPr>
          <p:cNvSpPr/>
          <p:nvPr/>
        </p:nvSpPr>
        <p:spPr>
          <a:xfrm>
            <a:off x="786062" y="4315326"/>
            <a:ext cx="10573886" cy="233412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«Нравственно-патриотическое </a:t>
            </a:r>
          </a:p>
          <a:p>
            <a:pPr algn="ctr"/>
            <a:r>
              <a:rPr lang="ru-RU" sz="5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в ДОО через проектную деятельность».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1E6027-5FF2-FA3A-70AF-1FFB73E14BC8}"/>
              </a:ext>
            </a:extLst>
          </p:cNvPr>
          <p:cNvSpPr txBox="1"/>
          <p:nvPr/>
        </p:nvSpPr>
        <p:spPr>
          <a:xfrm>
            <a:off x="1307592" y="146304"/>
            <a:ext cx="960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Новосибирска "Детский сад № 472 "Тигрёнок"</a:t>
            </a:r>
          </a:p>
        </p:txBody>
      </p:sp>
    </p:spTree>
    <p:extLst>
      <p:ext uri="{BB962C8B-B14F-4D97-AF65-F5344CB8AC3E}">
        <p14:creationId xmlns:p14="http://schemas.microsoft.com/office/powerpoint/2010/main" xmlns="" val="3471527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45AF3F-2333-A49F-F1A8-1B2BAC4678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ECA8E2-9C00-9637-339B-138D51D633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74" name="Picture 2" descr="E:\патриотическое\подарки фронту\IMG-20230212-WA0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759" y="1176019"/>
            <a:ext cx="7487921" cy="561594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B380A9-EF28-43B1-9828-D1B92C43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81"/>
            <a:ext cx="10515600" cy="97789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Гуманитарная помощь для фронта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3893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BFC0CB-BC0B-550C-CF31-18F7AFC55F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:\Users\User\Desktop\работа\грамоты-дипломы\IMG-20221114-WA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8774" y="1175656"/>
            <a:ext cx="3818949" cy="5365071"/>
          </a:xfrm>
          <a:prstGeom prst="rect">
            <a:avLst/>
          </a:prstGeom>
          <a:noFill/>
        </p:spPr>
      </p:pic>
      <p:pic>
        <p:nvPicPr>
          <p:cNvPr id="1027" name="Picture 3" descr="E:\патриотическое\20221203_155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36" y="1396298"/>
            <a:ext cx="3863698" cy="5151599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DFBAC6-1477-4BC8-B4CC-2FCC705D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291"/>
            <a:ext cx="10515600" cy="77841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«Виват-таланты»</a:t>
            </a:r>
          </a:p>
        </p:txBody>
      </p:sp>
      <p:pic>
        <p:nvPicPr>
          <p:cNvPr id="3" name="Picture 2" descr="C:\Users\User\Desktop\IMG-20230427-WA0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8502" y="1380931"/>
            <a:ext cx="3876871" cy="51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627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79C2BA-B3FA-C915-2102-AE9D4B8B05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1C2B26-E02E-FDEC-54BB-DEA56DEAC972}"/>
              </a:ext>
            </a:extLst>
          </p:cNvPr>
          <p:cNvSpPr/>
          <p:nvPr/>
        </p:nvSpPr>
        <p:spPr>
          <a:xfrm>
            <a:off x="1577100" y="4138863"/>
            <a:ext cx="9379659" cy="2245895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семьями 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98322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45AF3F-2333-A49F-F1A8-1B2BAC4678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ECA8E2-9C00-9637-339B-138D51D633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650"/>
            <a:ext cx="12192000" cy="6857999"/>
          </a:xfrm>
          <a:prstGeom prst="rect">
            <a:avLst/>
          </a:prstGeom>
        </p:spPr>
      </p:pic>
      <p:pic>
        <p:nvPicPr>
          <p:cNvPr id="1026" name="Picture 2" descr="C:\Users\User\Desktop\работа\фото\фото472\Новая папка\патриотическое\папа мама я спорт семья\IMG_20230217_235117_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6730" y="1797685"/>
            <a:ext cx="5284046" cy="3963035"/>
          </a:xfrm>
          <a:prstGeom prst="rect">
            <a:avLst/>
          </a:prstGeom>
          <a:noFill/>
        </p:spPr>
      </p:pic>
      <p:pic>
        <p:nvPicPr>
          <p:cNvPr id="1027" name="Picture 3" descr="C:\Users\User\Desktop\работа\фото\фото472\Новая папка\патриотическое\папа мама я спорт семья\IMG_20230217_234943_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3" y="3820160"/>
            <a:ext cx="3451559" cy="1940559"/>
          </a:xfrm>
          <a:prstGeom prst="rect">
            <a:avLst/>
          </a:prstGeom>
          <a:noFill/>
        </p:spPr>
      </p:pic>
      <p:pic>
        <p:nvPicPr>
          <p:cNvPr id="1028" name="Picture 4" descr="C:\Users\User\Desktop\работа\фото\фото472\Новая папка\патриотическое\папа мама я спорт семья\IMG_20230217_234859_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73" y="1797684"/>
            <a:ext cx="3451561" cy="1940559"/>
          </a:xfrm>
          <a:prstGeom prst="rect">
            <a:avLst/>
          </a:prstGeom>
          <a:noFill/>
        </p:spPr>
      </p:pic>
      <p:pic>
        <p:nvPicPr>
          <p:cNvPr id="1031" name="Picture 7" descr="C:\Users\User\Desktop\работа\фото\фото472\Новая папка\патриотическое\папа мама я спорт семья\IMG_20230217_234812_102.jpg"/>
          <p:cNvPicPr>
            <a:picLocks noChangeAspect="1" noChangeArrowheads="1"/>
          </p:cNvPicPr>
          <p:nvPr/>
        </p:nvPicPr>
        <p:blipFill rotWithShape="1">
          <a:blip r:embed="rId6" cstate="print"/>
          <a:srcRect b="7380"/>
          <a:stretch/>
        </p:blipFill>
        <p:spPr bwMode="auto">
          <a:xfrm>
            <a:off x="8958280" y="1797685"/>
            <a:ext cx="3209111" cy="396303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746F72-DBA3-4A44-BE66-22377C48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«Папа, мама, я-спортивная семья!</a:t>
            </a:r>
          </a:p>
        </p:txBody>
      </p:sp>
    </p:spTree>
    <p:extLst>
      <p:ext uri="{BB962C8B-B14F-4D97-AF65-F5344CB8AC3E}">
        <p14:creationId xmlns:p14="http://schemas.microsoft.com/office/powerpoint/2010/main" xmlns="" val="1038931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FDC97E-8866-21B2-4BA7-9F41D8D135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0" name="Picture 2" descr="E:\патриотическое\зарядка с родител. летом\IMG_20220708_140313_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73" y="1745672"/>
            <a:ext cx="5946373" cy="4459779"/>
          </a:xfrm>
          <a:prstGeom prst="rect">
            <a:avLst/>
          </a:prstGeom>
          <a:noFill/>
        </p:spPr>
      </p:pic>
      <p:pic>
        <p:nvPicPr>
          <p:cNvPr id="2051" name="Picture 3" descr="E:\патриотическое\зарядка с родител. летом\IMG_20220708_140313_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9854" y="1745672"/>
            <a:ext cx="5946372" cy="4459779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720B14-C689-4948-92C2-BB4ADF63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365125"/>
            <a:ext cx="11643360" cy="101663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зарядка, посвященная дню России </a:t>
            </a:r>
          </a:p>
        </p:txBody>
      </p:sp>
    </p:spTree>
    <p:extLst>
      <p:ext uri="{BB962C8B-B14F-4D97-AF65-F5344CB8AC3E}">
        <p14:creationId xmlns:p14="http://schemas.microsoft.com/office/powerpoint/2010/main" xmlns="" val="37030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74" name="Picture 2" descr="E:\патриотическое\патр. зарядка\IMG_20230214_134032_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3418" y="1191215"/>
            <a:ext cx="3623347" cy="2717511"/>
          </a:xfrm>
          <a:prstGeom prst="rect">
            <a:avLst/>
          </a:prstGeom>
          <a:noFill/>
        </p:spPr>
      </p:pic>
      <p:pic>
        <p:nvPicPr>
          <p:cNvPr id="3075" name="Picture 3" descr="E:\патриотическое\патр. зарядка\IMG_20230217_232309_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1785" y="3985981"/>
            <a:ext cx="3623345" cy="2717510"/>
          </a:xfrm>
          <a:prstGeom prst="rect">
            <a:avLst/>
          </a:prstGeom>
          <a:noFill/>
        </p:spPr>
      </p:pic>
      <p:pic>
        <p:nvPicPr>
          <p:cNvPr id="1026" name="Picture 2" descr="C:\Users\User\Desktop\работа\фото\фото472\IMG-20230405-WA0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3416" y="3985981"/>
            <a:ext cx="3623349" cy="2717512"/>
          </a:xfrm>
          <a:prstGeom prst="rect">
            <a:avLst/>
          </a:prstGeom>
          <a:noFill/>
        </p:spPr>
      </p:pic>
      <p:pic>
        <p:nvPicPr>
          <p:cNvPr id="1027" name="Picture 3" descr="C:\Users\User\Desktop\работа\фото\фото472\IMG-20230405-WA0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1783" y="1113963"/>
            <a:ext cx="3623347" cy="2717510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C0363FE-6FF6-4052-A7B6-52E01C15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65126"/>
            <a:ext cx="11897360" cy="5943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зарядка ко дню защитника Отечества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638393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2938A5-E2B2-CA30-9F40-BA07A14074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FFA5CE0-8034-1935-6BF3-CF86750828FF}"/>
              </a:ext>
            </a:extLst>
          </p:cNvPr>
          <p:cNvSpPr/>
          <p:nvPr/>
        </p:nvSpPr>
        <p:spPr>
          <a:xfrm>
            <a:off x="960120" y="1690688"/>
            <a:ext cx="10393680" cy="5085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работа\фото\фото472\Новая папка\патриотическое\рус.игры с родит\IMG-20230201-WA0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1026740"/>
            <a:ext cx="4079240" cy="2719493"/>
          </a:xfrm>
          <a:prstGeom prst="rect">
            <a:avLst/>
          </a:prstGeom>
          <a:noFill/>
        </p:spPr>
      </p:pic>
      <p:pic>
        <p:nvPicPr>
          <p:cNvPr id="2051" name="Picture 3" descr="C:\Users\User\Desktop\работа\фото\фото472\Новая папка\патриотическое\рус.игры с родит\IMG-20230202-WA0223.jpg"/>
          <p:cNvPicPr>
            <a:picLocks noChangeAspect="1" noChangeArrowheads="1"/>
          </p:cNvPicPr>
          <p:nvPr/>
        </p:nvPicPr>
        <p:blipFill rotWithShape="1">
          <a:blip r:embed="rId4" cstate="print"/>
          <a:srcRect l="-1451" t="2704" r="1451" b="2704"/>
          <a:stretch/>
        </p:blipFill>
        <p:spPr bwMode="auto">
          <a:xfrm>
            <a:off x="1093909" y="3882986"/>
            <a:ext cx="4077531" cy="2892718"/>
          </a:xfrm>
          <a:prstGeom prst="rect">
            <a:avLst/>
          </a:prstGeom>
          <a:noFill/>
        </p:spPr>
      </p:pic>
      <p:pic>
        <p:nvPicPr>
          <p:cNvPr id="2053" name="Picture 5" descr="C:\Users\User\Desktop\работа\фото\фото472\Новая папка\патриотическое\рус.игры с родит\IMG-20230202-WA0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9821" y="1037088"/>
            <a:ext cx="3630147" cy="2722611"/>
          </a:xfrm>
          <a:prstGeom prst="rect">
            <a:avLst/>
          </a:prstGeom>
          <a:noFill/>
        </p:spPr>
      </p:pic>
      <p:pic>
        <p:nvPicPr>
          <p:cNvPr id="2055" name="Picture 7" descr="C:\Users\User\Desktop\работа\фото\фото472\Новая папка\патриотическое\рус.игры с родит\IMG-20230202-WA02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9821" y="4012884"/>
            <a:ext cx="3630146" cy="2722611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5DDDCF-994C-4546-94AC-6BADABD2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05"/>
            <a:ext cx="10515600" cy="91458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«Путешествие по сказкам» </a:t>
            </a:r>
          </a:p>
        </p:txBody>
      </p:sp>
    </p:spTree>
    <p:extLst>
      <p:ext uri="{BB962C8B-B14F-4D97-AF65-F5344CB8AC3E}">
        <p14:creationId xmlns:p14="http://schemas.microsoft.com/office/powerpoint/2010/main" xmlns="" val="4062473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BFC0CB-BC0B-550C-CF31-18F7AFC55F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0C9C96-1F1A-4AAD-8CE9-5872297D8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580" y="1122947"/>
            <a:ext cx="3603518" cy="27026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CEFC9D-578B-4CF3-8B4E-AC907A6CD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4759" y="1103784"/>
            <a:ext cx="3673642" cy="27552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99751F-D470-49B4-AB2E-03FCBD894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3368" y="3916930"/>
            <a:ext cx="3733740" cy="28003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5AEF9D-847F-4514-AFD7-108E1C733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8716" y="3933928"/>
            <a:ext cx="3657599" cy="2743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123ED1-430C-4FF5-A540-E0B3DBBE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Рождения» детского сада</a:t>
            </a:r>
          </a:p>
        </p:txBody>
      </p:sp>
    </p:spTree>
    <p:extLst>
      <p:ext uri="{BB962C8B-B14F-4D97-AF65-F5344CB8AC3E}">
        <p14:creationId xmlns:p14="http://schemas.microsoft.com/office/powerpoint/2010/main" xmlns="" val="3358886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BFC0CB-BC0B-550C-CF31-18F7AFC55F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123ED1-430C-4FF5-A540-E0B3DBBE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248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«Консультации для родителей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C0E815-2B30-4ECB-852B-D01CAB48B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8740" y="782482"/>
            <a:ext cx="3931920" cy="29489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42847C6-1850-417C-8AD2-147617865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8740" y="3870841"/>
            <a:ext cx="3931920" cy="2948940"/>
          </a:xfrm>
          <a:prstGeom prst="rect">
            <a:avLst/>
          </a:prstGeom>
        </p:spPr>
      </p:pic>
      <p:pic>
        <p:nvPicPr>
          <p:cNvPr id="1026" name="Picture 2" descr="C:\Users\User\Desktop\работа\фото\фото472\Новая папка\родители\родительский клуб\20221028_170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2230" y="3870841"/>
            <a:ext cx="3931918" cy="2948937"/>
          </a:xfrm>
          <a:prstGeom prst="rect">
            <a:avLst/>
          </a:prstGeom>
          <a:noFill/>
        </p:spPr>
      </p:pic>
      <p:pic>
        <p:nvPicPr>
          <p:cNvPr id="1027" name="Picture 3" descr="C:\Users\User\Desktop\работа\фото\фото472\Новая папка\родители\Новая папка (2)\IMG-20221124-WA02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2229" y="782481"/>
            <a:ext cx="3931919" cy="2948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601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79C2BA-B3FA-C915-2102-AE9D4B8B05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1C2B26-E02E-FDEC-54BB-DEA56DEAC972}"/>
              </a:ext>
            </a:extLst>
          </p:cNvPr>
          <p:cNvSpPr/>
          <p:nvPr/>
        </p:nvSpPr>
        <p:spPr>
          <a:xfrm>
            <a:off x="802106" y="4684295"/>
            <a:ext cx="10619874" cy="198120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с воспитанниками</a:t>
            </a:r>
            <a:endParaRPr lang="ru-RU" sz="6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22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2938A5-E2B2-CA30-9F40-BA07A14074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296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DA8ABE-4018-113C-56F2-AC43DF2F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95" y="5307105"/>
            <a:ext cx="10909433" cy="80682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работы по нравственно-патриотическому воспитанию в ДОО средствами физической культуры.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Создать предметно-пространственную среду с целью изучения государственной символики России.</a:t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Приобщать родителей и педагогов к совместному взаимодействию в проектной деятельности.</a:t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Развивать  у детей  интерес к русским традициям.</a:t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Воспитывать у детей нравственно - патриотические чувства, любовь к Родине и гордость за свою страну.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FFA5CE0-8034-1935-6BF3-CF86750828FF}"/>
              </a:ext>
            </a:extLst>
          </p:cNvPr>
          <p:cNvSpPr/>
          <p:nvPr/>
        </p:nvSpPr>
        <p:spPr>
          <a:xfrm>
            <a:off x="960120" y="1690688"/>
            <a:ext cx="10393680" cy="5085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454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87A584-0E5C-105A-EA3A-855CC9045A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489FEE-2ED6-43A1-B16D-DF8F405EB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98"/>
          <a:stretch/>
        </p:blipFill>
        <p:spPr>
          <a:xfrm>
            <a:off x="3281680" y="1462192"/>
            <a:ext cx="5750560" cy="41232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2F01AD-F466-40B2-8980-451379141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" y="1462193"/>
            <a:ext cx="3092450" cy="4123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B1C66D-7586-4AFB-89C0-35C26D5E5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9550" y="1462192"/>
            <a:ext cx="3025140" cy="40335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D841BD-4DE2-40EB-B339-00903274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92"/>
            <a:ext cx="10515600" cy="7502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физкультура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345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87A584-0E5C-105A-EA3A-855CC9045A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User\Desktop\работа\фото\фото472\Новая папка\20220831_102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220" y="1629470"/>
            <a:ext cx="5883123" cy="4412342"/>
          </a:xfrm>
          <a:prstGeom prst="rect">
            <a:avLst/>
          </a:prstGeom>
          <a:noFill/>
        </p:spPr>
      </p:pic>
      <p:pic>
        <p:nvPicPr>
          <p:cNvPr id="1027" name="Picture 3" descr="C:\Users\User\Desktop\работа\фото\фото472\Новая папка\20221128_115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6046" y="894080"/>
            <a:ext cx="4412343" cy="5883123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AD4168-F89A-4C1F-9928-5E2423B3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40"/>
            <a:ext cx="10515600" cy="6202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подвижные игры</a:t>
            </a:r>
          </a:p>
        </p:txBody>
      </p:sp>
    </p:spTree>
    <p:extLst>
      <p:ext uri="{BB962C8B-B14F-4D97-AF65-F5344CB8AC3E}">
        <p14:creationId xmlns:p14="http://schemas.microsoft.com/office/powerpoint/2010/main" xmlns="" val="137816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B97CC1-01FA-455F-99BB-0F7D669550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1" b="1983"/>
          <a:stretch/>
        </p:blipFill>
        <p:spPr>
          <a:xfrm>
            <a:off x="76470" y="1563208"/>
            <a:ext cx="6128660" cy="4471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56DF84-05C8-40BF-AC19-942C2F7D5A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06" b="9162"/>
          <a:stretch/>
        </p:blipFill>
        <p:spPr>
          <a:xfrm>
            <a:off x="6425088" y="1563208"/>
            <a:ext cx="2269535" cy="19405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0E0712-FE3C-40C3-8560-F1315A2FB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2924" y="1636279"/>
            <a:ext cx="3322606" cy="44393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437DF5F-11BC-4304-8A39-4FE2A1328A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3" t="15087" r="-5383" b="9135"/>
          <a:stretch/>
        </p:blipFill>
        <p:spPr>
          <a:xfrm>
            <a:off x="6425088" y="3650093"/>
            <a:ext cx="2367836" cy="238494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29E296C-DA11-4083-B2C3-AC719104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02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масленицы</a:t>
            </a:r>
          </a:p>
        </p:txBody>
      </p:sp>
    </p:spTree>
    <p:extLst>
      <p:ext uri="{BB962C8B-B14F-4D97-AF65-F5344CB8AC3E}">
        <p14:creationId xmlns:p14="http://schemas.microsoft.com/office/powerpoint/2010/main" xmlns="" val="674474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FDC97E-8866-21B2-4BA7-9F41D8D135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098" name="Picture 2" descr="C:\Users\User\Desktop\работа\фото\фото472\Новая папка\патриотическое\день напродного единства\IMG-20230122-WA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015" y="946906"/>
            <a:ext cx="3691465" cy="2768598"/>
          </a:xfrm>
          <a:prstGeom prst="rect">
            <a:avLst/>
          </a:prstGeom>
          <a:noFill/>
        </p:spPr>
      </p:pic>
      <p:pic>
        <p:nvPicPr>
          <p:cNvPr id="4100" name="Picture 4" descr="E:\патриотическое\день напродного единства\IMG-20230122-WA0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3700" y="970280"/>
            <a:ext cx="3691465" cy="2768600"/>
          </a:xfrm>
          <a:prstGeom prst="rect">
            <a:avLst/>
          </a:prstGeom>
          <a:noFill/>
        </p:spPr>
      </p:pic>
      <p:pic>
        <p:nvPicPr>
          <p:cNvPr id="4101" name="Picture 5" descr="E:\патриотическое\день напродного единства\IMG-20230122-WA0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0625" y="4017438"/>
            <a:ext cx="3604540" cy="2703405"/>
          </a:xfrm>
          <a:prstGeom prst="rect">
            <a:avLst/>
          </a:prstGeom>
          <a:noFill/>
        </p:spPr>
      </p:pic>
      <p:pic>
        <p:nvPicPr>
          <p:cNvPr id="4102" name="Picture 6" descr="E:\патриотическое\день напродного единства\IMG-20230122-WA01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014" y="3952243"/>
            <a:ext cx="3691465" cy="27686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A65870-9308-4352-8010-5348C7C5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949"/>
            <a:ext cx="10515600" cy="66717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3721932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87A584-0E5C-105A-EA3A-855CC9045A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C8EFC9-9C41-4958-ABD9-7F49E345C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160" y="942340"/>
            <a:ext cx="3769360" cy="2827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27D72B-913B-444A-A767-977DB27D5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2080" y="942340"/>
            <a:ext cx="3769360" cy="28270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F037446-C2BF-452D-86CD-A1A2C00BDD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759" y="3959860"/>
            <a:ext cx="3794761" cy="2846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B5D31A-E195-4BB4-B363-DA518B2DDE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2080" y="3959858"/>
            <a:ext cx="3794761" cy="2846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022793-9B3A-42DA-86C4-68555571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81"/>
            <a:ext cx="10515600" cy="8102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космонавтики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3743406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45AF3F-2333-A49F-F1A8-1B2BAC4678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ECA8E2-9C00-9637-339B-138D51D633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42"/>
            <a:ext cx="12192000" cy="6857999"/>
          </a:xfrm>
          <a:prstGeom prst="rect">
            <a:avLst/>
          </a:prstGeom>
        </p:spPr>
      </p:pic>
      <p:pic>
        <p:nvPicPr>
          <p:cNvPr id="3075" name="Picture 3" descr="C:\Users\User\Desktop\работа\фото\фото472\Новая папка\патриотическое\день победы\20220506_112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03476" y="1894512"/>
            <a:ext cx="5232962" cy="3924723"/>
          </a:xfrm>
          <a:prstGeom prst="rect">
            <a:avLst/>
          </a:prstGeom>
          <a:noFill/>
        </p:spPr>
      </p:pic>
      <p:pic>
        <p:nvPicPr>
          <p:cNvPr id="3076" name="Picture 4" descr="C:\Users\User\Desktop\работа\фото\фото472\Новая папка\патриотическое\день победы\IMG_20230217_234333_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0479" y="1259911"/>
            <a:ext cx="3924724" cy="5232963"/>
          </a:xfrm>
          <a:prstGeom prst="rect">
            <a:avLst/>
          </a:prstGeom>
          <a:noFill/>
        </p:spPr>
      </p:pic>
      <p:pic>
        <p:nvPicPr>
          <p:cNvPr id="3077" name="Picture 5" descr="C:\Users\User\Desktop\работа\фото\фото472\Новая папка\патриотическое\день победы\IMG_20230217_234436_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8960" y="1240392"/>
            <a:ext cx="3924722" cy="5232963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5E72F5-9E6F-4946-817D-F97E5E3E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9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853432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87A584-0E5C-105A-EA3A-855CC9045A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F7BB03-ECDD-41A2-AC5D-D3814BD77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17" r="8284"/>
          <a:stretch/>
        </p:blipFill>
        <p:spPr>
          <a:xfrm rot="5400000">
            <a:off x="818728" y="1133589"/>
            <a:ext cx="4509753" cy="52116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3E713-6C78-4D20-991A-462B235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840" y="184885"/>
            <a:ext cx="6918960" cy="91433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ко дню Победы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32E4DF-2F31-4705-9AE2-7B183B5A6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7104" y="1484547"/>
            <a:ext cx="6013004" cy="45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596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242D90-407E-445A-B22D-82948CAAA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9667" y="936993"/>
            <a:ext cx="3797963" cy="28484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BEB03B-EA0C-4782-90C0-A299FB675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201" y="936993"/>
            <a:ext cx="3797963" cy="284847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F0D25D1-44A1-44FB-9B59-32A79026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1279"/>
            <a:ext cx="10515600" cy="101827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5A2C26-EE28-4999-B4AA-F00444DD3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200" y="3919218"/>
            <a:ext cx="3809869" cy="28484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0F4ABD9-36A9-49CB-9A4F-1941C1440F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9667" y="3905431"/>
            <a:ext cx="3816346" cy="28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955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BFC0CB-BC0B-550C-CF31-18F7AFC55F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C:\Users\User\Desktop\работа\фото\фото472\Новая папка\день здоровья\IMG-20220820-WA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92" y="735854"/>
            <a:ext cx="3895661" cy="2921746"/>
          </a:xfrm>
          <a:prstGeom prst="rect">
            <a:avLst/>
          </a:prstGeom>
          <a:noFill/>
        </p:spPr>
      </p:pic>
      <p:pic>
        <p:nvPicPr>
          <p:cNvPr id="1027" name="Picture 3" descr="C:\Users\User\Desktop\работа\фото\фото472\Новая папка\день здоровья\IMG-20220820-WA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146" y="735854"/>
            <a:ext cx="3944469" cy="2958351"/>
          </a:xfrm>
          <a:prstGeom prst="rect">
            <a:avLst/>
          </a:prstGeom>
          <a:noFill/>
        </p:spPr>
      </p:pic>
      <p:pic>
        <p:nvPicPr>
          <p:cNvPr id="1029" name="Picture 5" descr="C:\Users\User\Desktop\работа\фото\фото472\Новая папка\день здоровья\IMG-20220820-WA0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68" y="3738280"/>
            <a:ext cx="4052047" cy="3039036"/>
          </a:xfrm>
          <a:prstGeom prst="rect">
            <a:avLst/>
          </a:prstGeom>
          <a:noFill/>
        </p:spPr>
      </p:pic>
      <p:pic>
        <p:nvPicPr>
          <p:cNvPr id="1030" name="Picture 6" descr="C:\Users\User\Desktop\работа\фото\фото472\Новая папка\день здоровья\IMG-20220820-WA0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92" y="3855571"/>
            <a:ext cx="3895661" cy="2921747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3A4E68-CA6B-44C3-827C-514B8093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83"/>
            <a:ext cx="10515600" cy="5744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Олимпийские игры</a:t>
            </a:r>
          </a:p>
        </p:txBody>
      </p:sp>
    </p:spTree>
    <p:extLst>
      <p:ext uri="{BB962C8B-B14F-4D97-AF65-F5344CB8AC3E}">
        <p14:creationId xmlns:p14="http://schemas.microsoft.com/office/powerpoint/2010/main" xmlns="" val="3396368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51383F-542E-3069-918B-44CDA59900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0" name="Picture 2" descr="C:\Users\User\Desktop\работа\фото\фото472\Новая папка\зимняя олимпиада\IMG-20230129-WA0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701" y="839775"/>
            <a:ext cx="3821894" cy="2866421"/>
          </a:xfrm>
          <a:prstGeom prst="rect">
            <a:avLst/>
          </a:prstGeom>
          <a:noFill/>
        </p:spPr>
      </p:pic>
      <p:pic>
        <p:nvPicPr>
          <p:cNvPr id="2051" name="Picture 3" descr="C:\Users\User\Desktop\работа\фото\фото472\Новая папка\зимняя олимпиада\IMG-20230129-WA0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785" y="779618"/>
            <a:ext cx="3902103" cy="2926577"/>
          </a:xfrm>
          <a:prstGeom prst="rect">
            <a:avLst/>
          </a:prstGeom>
          <a:noFill/>
        </p:spPr>
      </p:pic>
      <p:pic>
        <p:nvPicPr>
          <p:cNvPr id="2052" name="Picture 4" descr="C:\Users\User\Desktop\работа\фото\фото472\Новая папка\зимняя олимпиада\IMG-20230129-WA0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701" y="3826248"/>
            <a:ext cx="3826193" cy="2869646"/>
          </a:xfrm>
          <a:prstGeom prst="rect">
            <a:avLst/>
          </a:prstGeom>
          <a:noFill/>
        </p:spPr>
      </p:pic>
      <p:pic>
        <p:nvPicPr>
          <p:cNvPr id="2053" name="Picture 5" descr="C:\Users\User\Desktop\работа\фото\фото472\Новая папка\зимняя олимпиада\IMG-20230126-WA0228.jpg"/>
          <p:cNvPicPr>
            <a:picLocks noChangeAspect="1" noChangeArrowheads="1"/>
          </p:cNvPicPr>
          <p:nvPr/>
        </p:nvPicPr>
        <p:blipFill rotWithShape="1">
          <a:blip r:embed="rId6" cstate="print"/>
          <a:srcRect l="28372" r="8316"/>
          <a:stretch/>
        </p:blipFill>
        <p:spPr bwMode="auto">
          <a:xfrm>
            <a:off x="983785" y="3870961"/>
            <a:ext cx="3882770" cy="282493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F4D265-7516-4280-8376-CFA9F861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105"/>
            <a:ext cx="10515600" cy="67767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Зимняя Олимпийские игры</a:t>
            </a:r>
          </a:p>
        </p:txBody>
      </p:sp>
    </p:spTree>
    <p:extLst>
      <p:ext uri="{BB962C8B-B14F-4D97-AF65-F5344CB8AC3E}">
        <p14:creationId xmlns:p14="http://schemas.microsoft.com/office/powerpoint/2010/main" xmlns="" val="174376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79C2BA-B3FA-C915-2102-AE9D4B8B05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1C2B26-E02E-FDEC-54BB-DEA56DEAC972}"/>
              </a:ext>
            </a:extLst>
          </p:cNvPr>
          <p:cNvSpPr/>
          <p:nvPr/>
        </p:nvSpPr>
        <p:spPr>
          <a:xfrm>
            <a:off x="1315453" y="4122822"/>
            <a:ext cx="9577136" cy="243840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 пространственной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 ДОО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225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160"/>
            <a:ext cx="12192000" cy="6857999"/>
          </a:xfrm>
          <a:prstGeom prst="rect">
            <a:avLst/>
          </a:prstGeom>
        </p:spPr>
      </p:pic>
      <p:pic>
        <p:nvPicPr>
          <p:cNvPr id="5122" name="Picture 2" descr="E:\патриотическое\забавы с Аленушкой\IMG-20221215-WA0080.jpeg"/>
          <p:cNvPicPr>
            <a:picLocks noChangeAspect="1" noChangeArrowheads="1"/>
          </p:cNvPicPr>
          <p:nvPr/>
        </p:nvPicPr>
        <p:blipFill rotWithShape="1">
          <a:blip r:embed="rId4" cstate="print"/>
          <a:srcRect l="8076" r="16540"/>
          <a:stretch/>
        </p:blipFill>
        <p:spPr bwMode="auto">
          <a:xfrm>
            <a:off x="183172" y="1666239"/>
            <a:ext cx="5793513" cy="4322967"/>
          </a:xfrm>
          <a:prstGeom prst="rect">
            <a:avLst/>
          </a:prstGeom>
          <a:noFill/>
        </p:spPr>
      </p:pic>
      <p:pic>
        <p:nvPicPr>
          <p:cNvPr id="5123" name="Picture 3" descr="E:\патриотическое\забавы с Аленушкой\IMG-20221215-WA0070.jpeg"/>
          <p:cNvPicPr>
            <a:picLocks noChangeAspect="1" noChangeArrowheads="1"/>
          </p:cNvPicPr>
          <p:nvPr/>
        </p:nvPicPr>
        <p:blipFill rotWithShape="1">
          <a:blip r:embed="rId5" cstate="print"/>
          <a:srcRect l="13704" r="10912"/>
          <a:stretch/>
        </p:blipFill>
        <p:spPr bwMode="auto">
          <a:xfrm>
            <a:off x="6244827" y="1666240"/>
            <a:ext cx="5793513" cy="4322966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3108C20-5606-461F-BF60-D828AB2C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15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Аленушки"</a:t>
            </a:r>
          </a:p>
        </p:txBody>
      </p:sp>
    </p:spTree>
    <p:extLst>
      <p:ext uri="{BB962C8B-B14F-4D97-AF65-F5344CB8AC3E}">
        <p14:creationId xmlns:p14="http://schemas.microsoft.com/office/powerpoint/2010/main" xmlns="" val="4029955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146" name="Picture 2" descr="E:\патриотическое\в гостях у сказки\IMG-20230129-WA0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5745" y="1917849"/>
            <a:ext cx="4378761" cy="3284071"/>
          </a:xfrm>
          <a:prstGeom prst="rect">
            <a:avLst/>
          </a:prstGeom>
          <a:noFill/>
        </p:spPr>
      </p:pic>
      <p:pic>
        <p:nvPicPr>
          <p:cNvPr id="6147" name="Picture 3" descr="E:\патриотическое\в гостях у сказки\IMG-20230129-WA0273.jpg"/>
          <p:cNvPicPr>
            <a:picLocks noChangeAspect="1" noChangeArrowheads="1"/>
          </p:cNvPicPr>
          <p:nvPr/>
        </p:nvPicPr>
        <p:blipFill rotWithShape="1">
          <a:blip r:embed="rId5" cstate="print"/>
          <a:srcRect t="30181"/>
          <a:stretch/>
        </p:blipFill>
        <p:spPr bwMode="auto">
          <a:xfrm>
            <a:off x="46646" y="1917849"/>
            <a:ext cx="3639673" cy="3388210"/>
          </a:xfrm>
          <a:prstGeom prst="rect">
            <a:avLst/>
          </a:prstGeom>
          <a:noFill/>
        </p:spPr>
      </p:pic>
      <p:pic>
        <p:nvPicPr>
          <p:cNvPr id="6148" name="Picture 4" descr="E:\патриотическое\в гостях у сказки\IMG-20230129-WA0272.jpg"/>
          <p:cNvPicPr>
            <a:picLocks noChangeAspect="1" noChangeArrowheads="1"/>
          </p:cNvPicPr>
          <p:nvPr/>
        </p:nvPicPr>
        <p:blipFill rotWithShape="1">
          <a:blip r:embed="rId6" cstate="print"/>
          <a:srcRect b="34482"/>
          <a:stretch/>
        </p:blipFill>
        <p:spPr bwMode="auto">
          <a:xfrm>
            <a:off x="8310880" y="1917849"/>
            <a:ext cx="3841026" cy="3355432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30D71BC-FFF9-4DA6-B809-8FD34F91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4029955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0640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E1FD06-E8C1-46E2-AAD6-7ED403F16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3912445"/>
            <a:ext cx="4190999" cy="2793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78060C-3187-4C1E-B93C-B3BE1CAFA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372" y="957156"/>
            <a:ext cx="4088127" cy="27254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C9CA0F-2CB6-4A45-A6C5-3CA26E5EEE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9368" y="900855"/>
            <a:ext cx="4191000" cy="279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B8688FD-E774-4DFB-835D-4E32A9F05C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9368" y="3912445"/>
            <a:ext cx="4190999" cy="279399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555CD91-0C2E-4E83-BA72-0B9140E0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61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Победы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1490251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5B526D-3979-478A-B2DB-18EAA8027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012" y="873761"/>
            <a:ext cx="3856077" cy="28920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DE0AC0-B4E6-4118-A057-EA395FA9F7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9" t="16666" r="13032" b="8222"/>
          <a:stretch/>
        </p:blipFill>
        <p:spPr>
          <a:xfrm>
            <a:off x="6900101" y="873761"/>
            <a:ext cx="4052147" cy="28920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5E7D18-CDEB-4DAB-8B89-312F695E8B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337" y="3843020"/>
            <a:ext cx="3925144" cy="29438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00886F-61B8-4D82-A5BF-F653B32B65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0172" y="3795394"/>
            <a:ext cx="4052147" cy="303911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FA47269-F2BC-4ED5-A788-BA430F43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37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зимних видов спорта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46100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C6BB82-6BB2-C40F-D253-A752645FC3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47BF59-0975-40DF-A08D-679B853FCE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01"/>
          <a:stretch/>
        </p:blipFill>
        <p:spPr>
          <a:xfrm>
            <a:off x="973026" y="1117599"/>
            <a:ext cx="4509482" cy="25906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E057394-0AAA-4105-9C46-17F82C1DE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92"/>
          <a:stretch/>
        </p:blipFill>
        <p:spPr>
          <a:xfrm>
            <a:off x="973026" y="4003038"/>
            <a:ext cx="4509482" cy="2712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28531D-C692-42B5-9316-F29724997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92" t="20724" r="5680"/>
          <a:stretch/>
        </p:blipFill>
        <p:spPr>
          <a:xfrm>
            <a:off x="6785555" y="1117598"/>
            <a:ext cx="4616735" cy="25906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0053644-4999-4EA5-8E94-FE733ECDA2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17"/>
          <a:stretch/>
        </p:blipFill>
        <p:spPr>
          <a:xfrm>
            <a:off x="6785556" y="3977487"/>
            <a:ext cx="4616734" cy="273827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9718C53-E423-4CE0-B396-94FA7D82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1"/>
            <a:ext cx="10515600" cy="10261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строя и песни 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Аты-баты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4029955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87A584-0E5C-105A-EA3A-855CC9045A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6C56E3-30D9-464C-A6FB-900E771C2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1221" y="873496"/>
            <a:ext cx="3937213" cy="28945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2362D-96C7-4A9A-A85B-65E51A2C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2" y="103503"/>
            <a:ext cx="7764379" cy="6536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242AB8C-39F5-47C6-A12A-3384E7E86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820019"/>
            <a:ext cx="3866147" cy="28996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BC479A7-6121-4D22-9E73-25F7E5E99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327" y="3842484"/>
            <a:ext cx="3833530" cy="28751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86F1800-EFB2-4415-A20D-EBD7723ED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1222" y="3825504"/>
            <a:ext cx="3898232" cy="29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828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79C2BA-B3FA-C915-2102-AE9D4B8B05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1C2B26-E02E-FDEC-54BB-DEA56DEAC972}"/>
              </a:ext>
            </a:extLst>
          </p:cNvPr>
          <p:cNvSpPr/>
          <p:nvPr/>
        </p:nvSpPr>
        <p:spPr>
          <a:xfrm>
            <a:off x="1403844" y="110691"/>
            <a:ext cx="9454896" cy="803709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E93C41-09B5-4A00-985C-CD487F1C7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73" b="10802"/>
          <a:stretch/>
        </p:blipFill>
        <p:spPr>
          <a:xfrm>
            <a:off x="1430455" y="1082897"/>
            <a:ext cx="9428284" cy="55493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8059" y="1091443"/>
            <a:ext cx="8023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hlinkClick r:id="rId4"/>
              </a:rPr>
              <a:t>https://</a:t>
            </a:r>
            <a:r>
              <a:rPr lang="ru-RU" b="1" u="sng" dirty="0" smtClean="0">
                <a:hlinkClick r:id="rId4"/>
              </a:rPr>
              <a:t>youtu.be/zjaQ5VOR594</a:t>
            </a:r>
            <a:r>
              <a:rPr lang="ru-RU" b="1" u="sng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  ссылка на видеосюжет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6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E6D747-740B-AA7D-EE3F-927683A858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E422AD-C98E-5D78-A3C4-27259D3950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5905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 развивающая среда спортивного зала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C53E42-0600-452B-B061-CD1242D48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641" y="1931803"/>
            <a:ext cx="3387559" cy="48020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A58FA9-BDC3-4545-A4E6-6C31C5FDD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8" r="14049" b="16000"/>
          <a:stretch/>
        </p:blipFill>
        <p:spPr>
          <a:xfrm>
            <a:off x="4348480" y="1931803"/>
            <a:ext cx="3495040" cy="47787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831CB6-A48A-4C7D-8951-4ED2AFED63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8800" y="1908511"/>
            <a:ext cx="3601503" cy="48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575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79C2BA-B3FA-C915-2102-AE9D4B8B05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1C2B26-E02E-FDEC-54BB-DEA56DEAC972}"/>
              </a:ext>
            </a:extLst>
          </p:cNvPr>
          <p:cNvSpPr/>
          <p:nvPr/>
        </p:nvSpPr>
        <p:spPr>
          <a:xfrm>
            <a:off x="1368552" y="1845834"/>
            <a:ext cx="9454896" cy="3618253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endParaRPr lang="ru-RU" sz="6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22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2938A5-E2B2-CA30-9F40-BA07A14074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FFA5CE0-8034-1935-6BF3-CF86750828FF}"/>
              </a:ext>
            </a:extLst>
          </p:cNvPr>
          <p:cNvSpPr/>
          <p:nvPr/>
        </p:nvSpPr>
        <p:spPr>
          <a:xfrm>
            <a:off x="960120" y="1690688"/>
            <a:ext cx="10393680" cy="5085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E:\патриотическое\консультация русские народные игры\IMG-20221208-WA0054.jpg"/>
          <p:cNvPicPr>
            <a:picLocks noChangeAspect="1" noChangeArrowheads="1"/>
          </p:cNvPicPr>
          <p:nvPr/>
        </p:nvPicPr>
        <p:blipFill rotWithShape="1">
          <a:blip r:embed="rId3" cstate="print"/>
          <a:srcRect t="16326" b="9538"/>
          <a:stretch/>
        </p:blipFill>
        <p:spPr bwMode="auto">
          <a:xfrm>
            <a:off x="273543" y="1305714"/>
            <a:ext cx="4928055" cy="487124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E34FA0-FBB7-462E-8D6A-F71CF30B5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254546" y="493839"/>
            <a:ext cx="4871249" cy="6494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421D8A-06B0-49F8-98B0-49B074945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1656" y="343434"/>
            <a:ext cx="11088688" cy="7270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Консультация, мастер-класс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xmlns="" val="326383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2938A5-E2B2-CA30-9F40-BA07A14074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FFA5CE0-8034-1935-6BF3-CF86750828FF}"/>
              </a:ext>
            </a:extLst>
          </p:cNvPr>
          <p:cNvSpPr/>
          <p:nvPr/>
        </p:nvSpPr>
        <p:spPr>
          <a:xfrm>
            <a:off x="960120" y="1690688"/>
            <a:ext cx="10393680" cy="5085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E:\патриотическое\IMG_20230316_193852_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2" y="977978"/>
            <a:ext cx="10393680" cy="5797725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3812FA-60C7-4674-B944-DCA9B7C6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фестиваль «Истоки»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2685373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51383F-542E-3069-918B-44CDA59900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"/>
            <a:ext cx="12192000" cy="6857999"/>
          </a:xfrm>
          <a:prstGeom prst="rect">
            <a:avLst/>
          </a:prstGeom>
        </p:spPr>
      </p:pic>
      <p:pic>
        <p:nvPicPr>
          <p:cNvPr id="1026" name="Picture 2" descr="C:\Users\User\Desktop\работа\фото\фото472\Новая папка\IMG-20230129-WA0282.jpg"/>
          <p:cNvPicPr>
            <a:picLocks noChangeAspect="1" noChangeArrowheads="1"/>
          </p:cNvPicPr>
          <p:nvPr/>
        </p:nvPicPr>
        <p:blipFill rotWithShape="1">
          <a:blip r:embed="rId3" cstate="print"/>
          <a:srcRect t="18694"/>
          <a:stretch/>
        </p:blipFill>
        <p:spPr bwMode="auto">
          <a:xfrm>
            <a:off x="4066728" y="1310639"/>
            <a:ext cx="3910108" cy="2384369"/>
          </a:xfrm>
          <a:prstGeom prst="rect">
            <a:avLst/>
          </a:prstGeom>
          <a:noFill/>
        </p:spPr>
      </p:pic>
      <p:pic>
        <p:nvPicPr>
          <p:cNvPr id="2" name="Picture 2" descr="C:\Users\User\Desktop\работа\фото\фото472\Новая папка\20220923_143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55430" y="1967886"/>
            <a:ext cx="5257976" cy="3943483"/>
          </a:xfrm>
          <a:prstGeom prst="rect">
            <a:avLst/>
          </a:prstGeom>
          <a:noFill/>
        </p:spPr>
      </p:pic>
      <p:pic>
        <p:nvPicPr>
          <p:cNvPr id="1027" name="Picture 3" descr="C:\Users\User\Desktop\работа\фото\фото472\Новая папка\20221017_112215.jpg"/>
          <p:cNvPicPr>
            <a:picLocks noChangeAspect="1" noChangeArrowheads="1"/>
          </p:cNvPicPr>
          <p:nvPr/>
        </p:nvPicPr>
        <p:blipFill rotWithShape="1">
          <a:blip r:embed="rId5" cstate="print"/>
          <a:srcRect t="13478" b="5216"/>
          <a:stretch/>
        </p:blipFill>
        <p:spPr bwMode="auto">
          <a:xfrm>
            <a:off x="4066728" y="4108506"/>
            <a:ext cx="3910108" cy="2384367"/>
          </a:xfrm>
          <a:prstGeom prst="rect">
            <a:avLst/>
          </a:prstGeom>
          <a:noFill/>
        </p:spPr>
      </p:pic>
      <p:pic>
        <p:nvPicPr>
          <p:cNvPr id="1028" name="Picture 4" descr="C:\Users\User\Desktop\работа\фото\фото472\Новая папка\IMG-20221130-WA02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182" y="1310638"/>
            <a:ext cx="3886677" cy="5182235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06EAC2C-E59E-41F8-BCC8-D0CD994E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1" y="224590"/>
            <a:ext cx="11165305" cy="8181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 работников образования Ленинского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xmlns="" val="29447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51383F-542E-3069-918B-44CDA59900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0" name="Picture 2" descr="E:\патриотическое\подарки фронту\IMG-20221209-WA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763" y="1131678"/>
            <a:ext cx="4238463" cy="5651283"/>
          </a:xfrm>
          <a:prstGeom prst="rect">
            <a:avLst/>
          </a:prstGeom>
          <a:noFill/>
        </p:spPr>
      </p:pic>
      <p:pic>
        <p:nvPicPr>
          <p:cNvPr id="2051" name="Picture 3" descr="E:\патриотическое\подарки фронту\IMG-20221209-WA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989" y="1131678"/>
            <a:ext cx="4238463" cy="565128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83766-E95D-46AC-B7B7-CA6E5102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077"/>
            <a:ext cx="10515600" cy="90656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подарки в зону СВО</a:t>
            </a:r>
          </a:p>
        </p:txBody>
      </p:sp>
    </p:spTree>
    <p:extLst>
      <p:ext uri="{BB962C8B-B14F-4D97-AF65-F5344CB8AC3E}">
        <p14:creationId xmlns:p14="http://schemas.microsoft.com/office/powerpoint/2010/main" xmlns="" val="2944752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187</Words>
  <Application>Microsoft Office PowerPoint</Application>
  <PresentationFormat>Произвольный</PresentationFormat>
  <Paragraphs>51</Paragraphs>
  <Slides>36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 Цель:  Создание системы работы по нравственно-патриотическому воспитанию в ДОО средствами физической культуры. Задачи: 1. Создать предметно-пространственную среду с целью изучения государственной символики России. 2. Приобщать родителей и педагогов к совместному взаимодействию в проектной деятельности. 3. Развивать  у детей  интерес к русским традициям. 4. Воспитывать у детей нравственно - патриотические чувства, любовь к Родине и гордость за свою страну.            </vt:lpstr>
      <vt:lpstr>Слайд 3</vt:lpstr>
      <vt:lpstr>Предметно- развивающая среда спортивного зала</vt:lpstr>
      <vt:lpstr>Слайд 5</vt:lpstr>
      <vt:lpstr>Консультация, мастер-класс для педагогов</vt:lpstr>
      <vt:lpstr>Областной фестиваль «Истоки»</vt:lpstr>
      <vt:lpstr>Спартакиада работников образования Ленинского района</vt:lpstr>
      <vt:lpstr>Новогодние подарки в зону СВО</vt:lpstr>
      <vt:lpstr>Гуманитарная помощь для фронта.</vt:lpstr>
      <vt:lpstr>Конкурс «Виват-таланты»</vt:lpstr>
      <vt:lpstr>Слайд 12</vt:lpstr>
      <vt:lpstr>«Папа, мама, я-спортивная семья!</vt:lpstr>
      <vt:lpstr>Утренняя зарядка, посвященная дню России </vt:lpstr>
      <vt:lpstr>Утренняя зарядка ко дню защитника Отечества</vt:lpstr>
      <vt:lpstr>Развлечение «Путешествие по сказкам» </vt:lpstr>
      <vt:lpstr>«День Рождения» детского сада</vt:lpstr>
      <vt:lpstr>«Консультации для родителей</vt:lpstr>
      <vt:lpstr>Слайд 19</vt:lpstr>
      <vt:lpstr>Тематическая физкультура </vt:lpstr>
      <vt:lpstr>Русские народные подвижные игры</vt:lpstr>
      <vt:lpstr>Празднование масленицы</vt:lpstr>
      <vt:lpstr>День народного единства</vt:lpstr>
      <vt:lpstr>День космонавтики</vt:lpstr>
      <vt:lpstr>День Победы</vt:lpstr>
      <vt:lpstr>Выставка ко дню Победы</vt:lpstr>
      <vt:lpstr>День защитника Отечества</vt:lpstr>
      <vt:lpstr>Летние Олимпийские игры</vt:lpstr>
      <vt:lpstr>Зимняя Олимпийские игры</vt:lpstr>
      <vt:lpstr>«В гостях у Аленушки"</vt:lpstr>
      <vt:lpstr>«В гостях у сказки»</vt:lpstr>
      <vt:lpstr>Эстафета Победы</vt:lpstr>
      <vt:lpstr>День зимних видов спорта</vt:lpstr>
      <vt:lpstr>Смотр-конкурс строя и песни  «Аты-баты»</vt:lpstr>
      <vt:lpstr>Социальные партнеры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128</cp:revision>
  <dcterms:created xsi:type="dcterms:W3CDTF">2023-03-22T11:05:06Z</dcterms:created>
  <dcterms:modified xsi:type="dcterms:W3CDTF">2023-05-11T10:57:06Z</dcterms:modified>
</cp:coreProperties>
</file>