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E3BD-7FAB-4AF8-9F22-4561A61DC258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D35F-D760-4475-B00C-8F7EB54C7E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900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E3BD-7FAB-4AF8-9F22-4561A61DC258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D35F-D760-4475-B00C-8F7EB54C7E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732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E3BD-7FAB-4AF8-9F22-4561A61DC258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D35F-D760-4475-B00C-8F7EB54C7E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61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E3BD-7FAB-4AF8-9F22-4561A61DC258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D35F-D760-4475-B00C-8F7EB54C7E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480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E3BD-7FAB-4AF8-9F22-4561A61DC258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D35F-D760-4475-B00C-8F7EB54C7E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850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E3BD-7FAB-4AF8-9F22-4561A61DC258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D35F-D760-4475-B00C-8F7EB54C7E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225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E3BD-7FAB-4AF8-9F22-4561A61DC258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D35F-D760-4475-B00C-8F7EB54C7E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516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E3BD-7FAB-4AF8-9F22-4561A61DC258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D35F-D760-4475-B00C-8F7EB54C7E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347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E3BD-7FAB-4AF8-9F22-4561A61DC258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D35F-D760-4475-B00C-8F7EB54C7E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633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E3BD-7FAB-4AF8-9F22-4561A61DC258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D35F-D760-4475-B00C-8F7EB54C7E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691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E3BD-7FAB-4AF8-9F22-4561A61DC258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D35F-D760-4475-B00C-8F7EB54C7E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92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BE3BD-7FAB-4AF8-9F22-4561A61DC258}" type="datetimeFigureOut">
              <a:rPr lang="ru-RU" smtClean="0"/>
              <a:t>15.06.2023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3D35F-D760-4475-B00C-8F7EB54C7E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88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novo-sibirsk.ru/about/numbers/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ПРОСВЕЩЕНИЯ РОССИЙСКОЙ ФЕДЕРАЦИИ</a:t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ОБРАЗОВАТЕЛЬНОЕ УЧРЕЖДЕНИЕ</a:t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«СРЕДНЯЯ ОБЩЕОБРАЗОВАТЕЛЬНАЯ ШКОЛА №51» </a:t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ДОШКОЛЬНЫМ ОТДЕЛЕНИЕМ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Информационно-коммуникационные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проектные технологии на уроках английского языка: региональный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ЛЫСЕНКОВА СВЕТЛАНА АЛЕКСЕЕВНА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читель английского языка</a:t>
            </a:r>
          </a:p>
          <a:p>
            <a:pPr marL="0" indent="0" algn="r">
              <a:spcBef>
                <a:spcPts val="0"/>
              </a:spcBef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Новосибирск, 2023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984321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6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изучении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модуля темы 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neighbourhood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(урок 2с, стр.20), обучающиеся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готовили проект с представлением карты своего микрорайона.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небольшие презентации с фотографиями своего дома, двора, игровых и спортивных площадок.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999" y="2060848"/>
            <a:ext cx="2302563" cy="3073921"/>
          </a:xfrm>
        </p:spPr>
      </p:pic>
    </p:spTree>
    <p:extLst>
      <p:ext uri="{BB962C8B-B14F-4D97-AF65-F5344CB8AC3E}">
        <p14:creationId xmlns:p14="http://schemas.microsoft.com/office/powerpoint/2010/main" val="897467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906674"/>
            <a:ext cx="3886200" cy="2189239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</p:spPr>
        <p:txBody>
          <a:bodyPr>
            <a:normAutofit/>
          </a:bodyPr>
          <a:lstStyle/>
          <a:p>
            <a:pPr algn="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изучении темы «Время каникул» 10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модуля,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Extensive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Reading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(упр.5, стр.103),  учащимся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было предложено написать небольшой проект об отдыхе на пляже в Новосибирске.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итоге школьники подготовили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интересные проекты с видами и фотографиями Обского водохранилища.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3806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Ученики 8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изучении 7 модуля темы 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corner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(стр.117, упр.6),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готовили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интересные проекты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лучших учебных заведениях  города Новосибирска. 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2058194"/>
            <a:ext cx="3886200" cy="3886200"/>
          </a:xfrm>
        </p:spPr>
      </p:pic>
    </p:spTree>
    <p:extLst>
      <p:ext uri="{BB962C8B-B14F-4D97-AF65-F5344CB8AC3E}">
        <p14:creationId xmlns:p14="http://schemas.microsoft.com/office/powerpoint/2010/main" val="3610590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методов и приемов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ИКТ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проектной технологии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использованием регионального компонента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работе учителя способствует развитию коммуникативной компетенции обучающихся и воспитанию чувства патриотизма, любви к родному городу, краю и Родине. 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2407952"/>
            <a:ext cx="3886200" cy="3186684"/>
          </a:xfrm>
        </p:spPr>
      </p:pic>
    </p:spTree>
    <p:extLst>
      <p:ext uri="{BB962C8B-B14F-4D97-AF65-F5344CB8AC3E}">
        <p14:creationId xmlns:p14="http://schemas.microsoft.com/office/powerpoint/2010/main" val="5373469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и литература: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Virginia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Evans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Jenny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Dooley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Ю.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Ваулина. Методический комплект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(УМК):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Spotlight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(Английский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фокусе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Официальный сайт города Новосибирска. 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https://novo-sibirsk.ru/about/numbers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Буланкина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Н.Е. Профессиональный рост учителя-гуманитария в контексте теории культурного самоопределения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личности //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Педагогический имидж. 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№3(30). – Иркутск. – 2018.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с.9-15.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9618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задачи ИКТ 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образовательном 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3079709"/>
            <a:ext cx="3886200" cy="1843169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3136"/>
          </a:xfrm>
        </p:spPr>
        <p:txBody>
          <a:bodyPr>
            <a:no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образования информационные и коммуникативные технологии используются для решения двух ключевых задач: обучения и управления. В процессе обучения информационные и коммуникативные технологии могут применяться, во-первых, для представления учебной информации обучающимся, во-вторых, для контроля успешности ее усвоения.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данной точки зрения информационные и коммуникативные технологии, применяемые в обучении, делятся на две группы: - технологии предъявления учебной информации; - технологии контроля знаний.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610557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Аспекты использования 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ИКТ в образовательном 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4038600" cy="4137323"/>
          </a:xfrm>
        </p:spPr>
        <p:txBody>
          <a:bodyPr>
            <a:normAutofit fontScale="92500" lnSpcReduction="20000"/>
          </a:bodyPr>
          <a:lstStyle/>
          <a:p>
            <a:pPr>
              <a:buAutoNum type="arabicPeriod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Мотивационный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ИКТ способствует повышению интереса и формированию позитивной мотивации у учащихся, потому как создаются условия: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наибольшего учета индивидуальных образовательных способностей и потребностей обучающихся;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обширного подбора содержания, форм, темпов и уровней проведения учебных занятий;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раскрытия творческого потенциала обучающихся;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учащимися передовых информационных технологий.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8840"/>
            <a:ext cx="4038600" cy="4137323"/>
          </a:xfrm>
        </p:spPr>
        <p:txBody>
          <a:bodyPr>
            <a:normAutofit fontScale="92500" lnSpcReduction="20000"/>
          </a:bodyPr>
          <a:lstStyle/>
          <a:p>
            <a:pPr marL="0" indent="0" algn="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Содержательный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ИКТ ресурсы могут применяться: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построения интерактивных таблиц, плакатов и других цифровых образовательных ресурсов по определенным темам или разделам учебной дисциплины, - при создании индивидуальных тестовых мини-уроков;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создании интерактивных заданий на дом и тренажеров для самостоятельной работы учащихся.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3109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5073427"/>
          </a:xfrm>
        </p:spPr>
        <p:txBody>
          <a:bodyPr>
            <a:normAutofit fontScale="47500" lnSpcReduction="20000"/>
          </a:bodyPr>
          <a:lstStyle/>
          <a:p>
            <a:pPr algn="r">
              <a:buAutoNum type="arabicPeriod" startAt="3"/>
            </a:pPr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Учебно-методический </a:t>
            </a:r>
            <a:r>
              <a:rPr lang="ru-RU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аспект: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Электронные и информационные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региональной направленности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быть применены в качестве учебно-методического сопровождения образовательного процесса. </a:t>
            </a:r>
            <a:endParaRPr lang="ru-RU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возможность  применять разнообразные образовательные средства ИКТ при подготовке к занятию; непосредственно для объяснения нового материала, при закреплении усвоенных знаний, в процессе контроля знаний; при организации самостоятельного изучения учащимися дополнительных материалов и так далее. Компьютерные тесты и тестовые задания можно применять для осуществления различных видов контроля качества знаний и их оценки. Также педагог может применять разнообразные электронные и информационные ресурсы при подготовке учебных и внеурочных занятий. 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76872"/>
            <a:ext cx="4038600" cy="3849291"/>
          </a:xfrm>
        </p:spPr>
        <p:txBody>
          <a:bodyPr>
            <a:normAutofit fontScale="47500" lnSpcReduction="20000"/>
          </a:bodyPr>
          <a:lstStyle/>
          <a:p>
            <a:pPr algn="r">
              <a:buAutoNum type="arabicPeriod" startAt="4"/>
            </a:pP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</a:t>
            </a: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аспект: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ИКТ могут применяться в различных вариациях организации обучения: </a:t>
            </a:r>
            <a:endParaRPr lang="ru-RU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обучении каждого учащегося по индивидуальной программе на базе индивидуального плана; </a:t>
            </a:r>
            <a:endParaRPr lang="ru-RU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фронтальной или подгрупповой формах работы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9134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Контрольно-оценочный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 средством контроля и оценки образовательных результатов обучающихся, в ИКТ считаются тесты и тестовые задания, которые позволяют осуществлять различные виды контроля: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входной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Тесты можно проводить в режиме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on-line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(проводится на компьютере в интерактивном режиме, результат оценивается автоматически системой) и в режиме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off-line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(оценку результатов осуществляет педагог с объяснениями, работой над ошибками).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3130137"/>
            <a:ext cx="3886200" cy="1742313"/>
          </a:xfrm>
        </p:spPr>
      </p:pic>
    </p:spTree>
    <p:extLst>
      <p:ext uri="{BB962C8B-B14F-4D97-AF65-F5344CB8AC3E}">
        <p14:creationId xmlns:p14="http://schemas.microsoft.com/office/powerpoint/2010/main" val="845555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применения ИКТ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обучении английскому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языку 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(региональный аспект)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16832"/>
            <a:ext cx="4038600" cy="4209331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/>
              <a:t>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своей работе по учебно-методическому комплекту (УМК):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Spotlight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(английский в фокусе) авторов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Virginia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Evans,Jenny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Dooley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Ю. Ваулина часто использую такие методы и  приемы с использованием ИКТ, так как  главная цель данного учебного пособия это обучение повседневной коммуникации. А эта цель может быть достигнута, в том числе и при помощи создания презентаций и проектов. В каждом модуле данного учебного пособия есть задания на подготовку проектов по изучаемым темам. Здесь уместно использовать региональный компонент.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564904"/>
            <a:ext cx="4038600" cy="2187575"/>
          </a:xfrm>
        </p:spPr>
      </p:pic>
    </p:spTree>
    <p:extLst>
      <p:ext uri="{BB962C8B-B14F-4D97-AF65-F5344CB8AC3E}">
        <p14:creationId xmlns:p14="http://schemas.microsoft.com/office/powerpoint/2010/main" val="591823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32656"/>
            <a:ext cx="7886700" cy="1492969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опыта работы: решение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практических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английскому языку через использование  методов и приемов ИКТ и проектной технологии</a:t>
            </a:r>
            <a:endParaRPr lang="ru-RU" sz="22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изучении темы «Мой дом»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 модуль,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Extensive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Reading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4,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53), обучающимся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было предложено подготовить проект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famous building in Novosibirsk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этого необходимо найти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соответствующую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информацию, составить план рассказа, используя изученную лексику и грамматику по данному модулю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и, с опорой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образец описания дворца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Тадж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Махал на этой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странице (работа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данным текстом на уроке была проведена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подготовить проект. Можно использовать иллюстрации, фотографии или рисунки. Многие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учащиеся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готовят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красочные проекты,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проявляют творчество и фантазию. 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4153" y="1825625"/>
            <a:ext cx="3076194" cy="4351338"/>
          </a:xfrm>
        </p:spPr>
      </p:pic>
    </p:spTree>
    <p:extLst>
      <p:ext uri="{BB962C8B-B14F-4D97-AF65-F5344CB8AC3E}">
        <p14:creationId xmlns:p14="http://schemas.microsoft.com/office/powerpoint/2010/main" val="1281424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835434"/>
            <a:ext cx="3886200" cy="2331720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Обучающиеся, владеющие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навыками создания презентаций, стараются представить свой проект в электронном виде.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Были подготовлены проекты с описанием театра оперы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балета,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краеведческого музея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Новосибирска,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театра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«Глобус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цирка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проходят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интересно и познавательно для всех ребят и учителя.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3291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51" y="2492896"/>
            <a:ext cx="4446777" cy="2520280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изучении темы «В зоопарке»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(урок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68-69),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домашним заданием было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подготовить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небольшой рассказ-проект «Новосибирский зоопарк».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просто описывали зоопарк и животных, но и писали о своих эмоциях и впечатлениях от  посещения зоопарка.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уверены, что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маленькие проекты-рассказы о жизни родного города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готовят и защищают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изучения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темы,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непременно влияют на воспитание любви к родному краю, 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месту,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родился и живешь, учишься и растешь.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90338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</TotalTime>
  <Words>987</Words>
  <Application>Microsoft Office PowerPoint</Application>
  <PresentationFormat>Экран (4:3)</PresentationFormat>
  <Paragraphs>51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МИНИСТЕРСТВО ПРОСВЕЩЕНИЯ РОССИЙСКОЙ ФЕДЕРАЦИИ МУНИЦИПАЛЬНОЕ БЮДЖЕТНОЕ ОБРАЗОВАТЕЛЬНОЕ УЧРЕЖДЕНИЕ «СРЕДНЯЯ ОБЩЕОБРАЗОВАТЕЛЬНАЯ ШКОЛА №51»  С ДОШКОЛЬНЫМ ОТДЕЛЕНИЕМ</vt:lpstr>
      <vt:lpstr>Ключевые задачи ИКТ  в образовательном процессе: </vt:lpstr>
      <vt:lpstr>Аспекты использования образовательных средств ИКТ в образовательном процессе: </vt:lpstr>
      <vt:lpstr>Презентация PowerPoint</vt:lpstr>
      <vt:lpstr>Презентация PowerPoint</vt:lpstr>
      <vt:lpstr> Возможности применения ИКТ в обучении английскому языку  (региональный аспект) </vt:lpstr>
      <vt:lpstr>Из опыта работы: решение практических задач обучения английскому языку через использование  методов и приемов ИКТ и проектной технологии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Источники и литература: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Светлана</cp:lastModifiedBy>
  <cp:revision>29</cp:revision>
  <dcterms:created xsi:type="dcterms:W3CDTF">2023-06-14T13:05:41Z</dcterms:created>
  <dcterms:modified xsi:type="dcterms:W3CDTF">2023-06-15T15:20:25Z</dcterms:modified>
</cp:coreProperties>
</file>