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Default Extension="xlsx" ContentType="application/vnd.openxmlformats-officedocument.spreadsheetml.sheet"/>
  <Override PartName="/ppt/diagrams/drawing7.xml" ContentType="application/vnd.ms-office.drawingml.diagramDrawing+xml"/>
  <Override PartName="/ppt/diagrams/drawing12.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charts/chart1.xml" ContentType="application/vnd.openxmlformats-officedocument.drawingml.chart+xml"/>
  <Override PartName="/ppt/diagrams/drawing5.xml" ContentType="application/vnd.ms-office.drawingml.diagramDrawing+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diagrams/colors2.xml" ContentType="application/vnd.openxmlformats-officedocument.drawingml.diagramColors+xml"/>
  <Default Extension="png" ContentType="image/png"/>
  <Override PartName="/ppt/diagrams/quickStyle5.xml" ContentType="application/vnd.openxmlformats-officedocument.drawingml.diagramStyle+xml"/>
  <Override PartName="/ppt/diagrams/colors1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64" r:id="rId3"/>
    <p:sldId id="257" r:id="rId4"/>
    <p:sldId id="258" r:id="rId5"/>
    <p:sldId id="296" r:id="rId6"/>
    <p:sldId id="265" r:id="rId7"/>
    <p:sldId id="266" r:id="rId8"/>
    <p:sldId id="300" r:id="rId9"/>
    <p:sldId id="302" r:id="rId10"/>
    <p:sldId id="268" r:id="rId11"/>
    <p:sldId id="303" r:id="rId12"/>
    <p:sldId id="269" r:id="rId13"/>
    <p:sldId id="290" r:id="rId14"/>
    <p:sldId id="291" r:id="rId15"/>
    <p:sldId id="293" r:id="rId16"/>
    <p:sldId id="306" r:id="rId17"/>
    <p:sldId id="305" r:id="rId18"/>
    <p:sldId id="307" r:id="rId19"/>
    <p:sldId id="308" r:id="rId20"/>
    <p:sldId id="310" r:id="rId21"/>
    <p:sldId id="294" r:id="rId22"/>
    <p:sldId id="311" r:id="rId23"/>
    <p:sldId id="312" r:id="rId24"/>
    <p:sldId id="292" r:id="rId25"/>
    <p:sldId id="313" r:id="rId26"/>
    <p:sldId id="314" r:id="rId27"/>
    <p:sldId id="295" r:id="rId28"/>
    <p:sldId id="315" r:id="rId29"/>
    <p:sldId id="316" r:id="rId30"/>
    <p:sldId id="317" r:id="rId31"/>
    <p:sldId id="304" r:id="rId32"/>
    <p:sldId id="318" r:id="rId33"/>
    <p:sldId id="297" r:id="rId34"/>
    <p:sldId id="298"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64" d="100"/>
          <a:sy n="64" d="100"/>
        </p:scale>
        <p:origin x="-108" y="-30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dirty="0"/>
              <a:t>Соотношение учащихся</a:t>
            </a:r>
            <a:r>
              <a:rPr lang="ru-RU" baseline="0" dirty="0"/>
              <a:t> 10 класса с уровнями читательской компетенции</a:t>
            </a:r>
            <a:endParaRPr lang="ru-RU" dirty="0"/>
          </a:p>
        </c:rich>
      </c:tx>
      <c:spPr>
        <a:noFill/>
        <a:ln>
          <a:noFill/>
        </a:ln>
        <a:effectLst/>
      </c:spPr>
    </c:title>
    <c:plotArea>
      <c:layout>
        <c:manualLayout>
          <c:layoutTarget val="inner"/>
          <c:xMode val="edge"/>
          <c:yMode val="edge"/>
          <c:x val="4.0358356351837321E-2"/>
          <c:y val="0.12238393388199585"/>
          <c:w val="0.95864113318089672"/>
          <c:h val="0.62557209954143167"/>
        </c:manualLayout>
      </c:layout>
      <c:barChart>
        <c:barDir val="col"/>
        <c:grouping val="clustered"/>
        <c:ser>
          <c:idx val="0"/>
          <c:order val="0"/>
          <c:tx>
            <c:strRef>
              <c:f>Лист1!$B$1</c:f>
              <c:strCache>
                <c:ptCount val="1"/>
                <c:pt idx="0">
                  <c:v>1 уровень</c:v>
                </c:pt>
              </c:strCache>
            </c:strRef>
          </c:tx>
          <c:spPr>
            <a:solidFill>
              <a:schemeClr val="accent1">
                <a:shade val="76000"/>
              </a:schemeClr>
            </a:solidFill>
            <a:ln>
              <a:noFill/>
            </a:ln>
            <a:effectLst/>
          </c:spPr>
          <c:cat>
            <c:strRef>
              <c:f>Лист1!$A$2:$A$5</c:f>
              <c:strCache>
                <c:ptCount val="2"/>
                <c:pt idx="0">
                  <c:v>Начало 2020 уч.года</c:v>
                </c:pt>
                <c:pt idx="1">
                  <c:v>Конец 2020-2021 уч.года</c:v>
                </c:pt>
              </c:strCache>
            </c:strRef>
          </c:cat>
          <c:val>
            <c:numRef>
              <c:f>Лист1!$B$2:$B$5</c:f>
              <c:numCache>
                <c:formatCode>General</c:formatCode>
                <c:ptCount val="4"/>
                <c:pt idx="0">
                  <c:v>48</c:v>
                </c:pt>
                <c:pt idx="1">
                  <c:v>36</c:v>
                </c:pt>
              </c:numCache>
            </c:numRef>
          </c:val>
          <c:extLst xmlns:c16r2="http://schemas.microsoft.com/office/drawing/2015/06/chart">
            <c:ext xmlns:c16="http://schemas.microsoft.com/office/drawing/2014/chart" uri="{C3380CC4-5D6E-409C-BE32-E72D297353CC}">
              <c16:uniqueId val="{00000000-A5B4-4670-A183-5188621FD277}"/>
            </c:ext>
          </c:extLst>
        </c:ser>
        <c:ser>
          <c:idx val="1"/>
          <c:order val="1"/>
          <c:tx>
            <c:strRef>
              <c:f>Лист1!$C$1</c:f>
              <c:strCache>
                <c:ptCount val="1"/>
                <c:pt idx="0">
                  <c:v>2 уровень</c:v>
                </c:pt>
              </c:strCache>
            </c:strRef>
          </c:tx>
          <c:spPr>
            <a:solidFill>
              <a:schemeClr val="accent2">
                <a:shade val="76000"/>
              </a:schemeClr>
            </a:solidFill>
            <a:ln>
              <a:noFill/>
            </a:ln>
            <a:effectLst/>
          </c:spPr>
          <c:cat>
            <c:strRef>
              <c:f>Лист1!$A$2:$A$5</c:f>
              <c:strCache>
                <c:ptCount val="2"/>
                <c:pt idx="0">
                  <c:v>Начало 2020 уч.года</c:v>
                </c:pt>
                <c:pt idx="1">
                  <c:v>Конец 2020-2021 уч.года</c:v>
                </c:pt>
              </c:strCache>
            </c:strRef>
          </c:cat>
          <c:val>
            <c:numRef>
              <c:f>Лист1!$C$2:$C$5</c:f>
              <c:numCache>
                <c:formatCode>General</c:formatCode>
                <c:ptCount val="4"/>
                <c:pt idx="0">
                  <c:v>35</c:v>
                </c:pt>
                <c:pt idx="1">
                  <c:v>34</c:v>
                </c:pt>
              </c:numCache>
            </c:numRef>
          </c:val>
          <c:extLst xmlns:c16r2="http://schemas.microsoft.com/office/drawing/2015/06/chart">
            <c:ext xmlns:c16="http://schemas.microsoft.com/office/drawing/2014/chart" uri="{C3380CC4-5D6E-409C-BE32-E72D297353CC}">
              <c16:uniqueId val="{00000001-A5B4-4670-A183-5188621FD277}"/>
            </c:ext>
          </c:extLst>
        </c:ser>
        <c:ser>
          <c:idx val="2"/>
          <c:order val="2"/>
          <c:tx>
            <c:strRef>
              <c:f>Лист1!$D$1</c:f>
              <c:strCache>
                <c:ptCount val="1"/>
                <c:pt idx="0">
                  <c:v>3 уровень</c:v>
                </c:pt>
              </c:strCache>
            </c:strRef>
          </c:tx>
          <c:spPr>
            <a:solidFill>
              <a:schemeClr val="accent3">
                <a:shade val="76000"/>
              </a:schemeClr>
            </a:solidFill>
            <a:ln>
              <a:noFill/>
            </a:ln>
            <a:effectLst/>
          </c:spPr>
          <c:cat>
            <c:strRef>
              <c:f>Лист1!$A$2:$A$5</c:f>
              <c:strCache>
                <c:ptCount val="2"/>
                <c:pt idx="0">
                  <c:v>Начало 2020 уч.года</c:v>
                </c:pt>
                <c:pt idx="1">
                  <c:v>Конец 2020-2021 уч.года</c:v>
                </c:pt>
              </c:strCache>
            </c:strRef>
          </c:cat>
          <c:val>
            <c:numRef>
              <c:f>Лист1!$D$2:$D$5</c:f>
              <c:numCache>
                <c:formatCode>General</c:formatCode>
                <c:ptCount val="4"/>
                <c:pt idx="0">
                  <c:v>6</c:v>
                </c:pt>
                <c:pt idx="1">
                  <c:v>12</c:v>
                </c:pt>
              </c:numCache>
            </c:numRef>
          </c:val>
          <c:extLst xmlns:c16r2="http://schemas.microsoft.com/office/drawing/2015/06/chart">
            <c:ext xmlns:c16="http://schemas.microsoft.com/office/drawing/2014/chart" uri="{C3380CC4-5D6E-409C-BE32-E72D297353CC}">
              <c16:uniqueId val="{00000002-A5B4-4670-A183-5188621FD277}"/>
            </c:ext>
          </c:extLst>
        </c:ser>
        <c:ser>
          <c:idx val="3"/>
          <c:order val="3"/>
          <c:tx>
            <c:strRef>
              <c:f>Лист1!$E$1</c:f>
              <c:strCache>
                <c:ptCount val="1"/>
                <c:pt idx="0">
                  <c:v>4 уровень</c:v>
                </c:pt>
              </c:strCache>
            </c:strRef>
          </c:tx>
          <c:spPr>
            <a:solidFill>
              <a:schemeClr val="accent4">
                <a:shade val="76000"/>
              </a:schemeClr>
            </a:solidFill>
            <a:ln>
              <a:noFill/>
            </a:ln>
            <a:effectLst/>
          </c:spPr>
          <c:cat>
            <c:strRef>
              <c:f>Лист1!$A$2:$A$5</c:f>
              <c:strCache>
                <c:ptCount val="2"/>
                <c:pt idx="0">
                  <c:v>Начало 2020 уч.года</c:v>
                </c:pt>
                <c:pt idx="1">
                  <c:v>Конец 2020-2021 уч.года</c:v>
                </c:pt>
              </c:strCache>
            </c:strRef>
          </c:cat>
          <c:val>
            <c:numRef>
              <c:f>Лист1!$E$2:$E$5</c:f>
              <c:numCache>
                <c:formatCode>General</c:formatCode>
                <c:ptCount val="4"/>
                <c:pt idx="0">
                  <c:v>4</c:v>
                </c:pt>
                <c:pt idx="1">
                  <c:v>6</c:v>
                </c:pt>
              </c:numCache>
            </c:numRef>
          </c:val>
          <c:extLst xmlns:c16r2="http://schemas.microsoft.com/office/drawing/2015/06/chart">
            <c:ext xmlns:c16="http://schemas.microsoft.com/office/drawing/2014/chart" uri="{C3380CC4-5D6E-409C-BE32-E72D297353CC}">
              <c16:uniqueId val="{00000003-A5B4-4670-A183-5188621FD277}"/>
            </c:ext>
          </c:extLst>
        </c:ser>
        <c:ser>
          <c:idx val="4"/>
          <c:order val="4"/>
          <c:tx>
            <c:strRef>
              <c:f>Лист1!$F$1</c:f>
              <c:strCache>
                <c:ptCount val="1"/>
                <c:pt idx="0">
                  <c:v>5 уровень </c:v>
                </c:pt>
              </c:strCache>
            </c:strRef>
          </c:tx>
          <c:spPr>
            <a:solidFill>
              <a:schemeClr val="accent5">
                <a:shade val="76000"/>
              </a:schemeClr>
            </a:solidFill>
            <a:ln>
              <a:noFill/>
            </a:ln>
            <a:effectLst/>
          </c:spPr>
          <c:cat>
            <c:strRef>
              <c:f>Лист1!$A$2:$A$5</c:f>
              <c:strCache>
                <c:ptCount val="2"/>
                <c:pt idx="0">
                  <c:v>Начало 2020 уч.года</c:v>
                </c:pt>
                <c:pt idx="1">
                  <c:v>Конец 2020-2021 уч.года</c:v>
                </c:pt>
              </c:strCache>
            </c:strRef>
          </c:cat>
          <c:val>
            <c:numRef>
              <c:f>Лист1!$F$2:$F$5</c:f>
              <c:numCache>
                <c:formatCode>General</c:formatCode>
                <c:ptCount val="4"/>
                <c:pt idx="0">
                  <c:v>4</c:v>
                </c:pt>
                <c:pt idx="1">
                  <c:v>6</c:v>
                </c:pt>
              </c:numCache>
            </c:numRef>
          </c:val>
          <c:extLst xmlns:c16r2="http://schemas.microsoft.com/office/drawing/2015/06/chart">
            <c:ext xmlns:c16="http://schemas.microsoft.com/office/drawing/2014/chart" uri="{C3380CC4-5D6E-409C-BE32-E72D297353CC}">
              <c16:uniqueId val="{00000004-A5B4-4670-A183-5188621FD277}"/>
            </c:ext>
          </c:extLst>
        </c:ser>
        <c:ser>
          <c:idx val="5"/>
          <c:order val="5"/>
          <c:tx>
            <c:strRef>
              <c:f>Лист1!$G$1</c:f>
              <c:strCache>
                <c:ptCount val="1"/>
                <c:pt idx="0">
                  <c:v>6 уровень</c:v>
                </c:pt>
              </c:strCache>
            </c:strRef>
          </c:tx>
          <c:spPr>
            <a:solidFill>
              <a:schemeClr val="accent6">
                <a:shade val="76000"/>
              </a:schemeClr>
            </a:solidFill>
            <a:ln>
              <a:noFill/>
            </a:ln>
            <a:effectLst/>
          </c:spPr>
          <c:cat>
            <c:strRef>
              <c:f>Лист1!$A$2:$A$5</c:f>
              <c:strCache>
                <c:ptCount val="2"/>
                <c:pt idx="0">
                  <c:v>Начало 2020 уч.года</c:v>
                </c:pt>
                <c:pt idx="1">
                  <c:v>Конец 2020-2021 уч.года</c:v>
                </c:pt>
              </c:strCache>
            </c:strRef>
          </c:cat>
          <c:val>
            <c:numRef>
              <c:f>Лист1!$G$2:$G$5</c:f>
              <c:numCache>
                <c:formatCode>General</c:formatCode>
                <c:ptCount val="4"/>
                <c:pt idx="0">
                  <c:v>3</c:v>
                </c:pt>
                <c:pt idx="1">
                  <c:v>6</c:v>
                </c:pt>
              </c:numCache>
            </c:numRef>
          </c:val>
          <c:extLst xmlns:c16r2="http://schemas.microsoft.com/office/drawing/2015/06/chart">
            <c:ext xmlns:c16="http://schemas.microsoft.com/office/drawing/2014/chart" uri="{C3380CC4-5D6E-409C-BE32-E72D297353CC}">
              <c16:uniqueId val="{00000005-A5B4-4670-A183-5188621FD277}"/>
            </c:ext>
          </c:extLst>
        </c:ser>
        <c:dLbls/>
        <c:gapWidth val="219"/>
        <c:axId val="57992704"/>
        <c:axId val="57994240"/>
      </c:barChart>
      <c:catAx>
        <c:axId val="579927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crossAx val="57994240"/>
        <c:crosses val="autoZero"/>
        <c:auto val="1"/>
        <c:lblAlgn val="ctr"/>
        <c:lblOffset val="100"/>
      </c:catAx>
      <c:valAx>
        <c:axId val="5799424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7992704"/>
        <c:crosses val="autoZero"/>
        <c:crossBetween val="between"/>
      </c:valAx>
      <c:spPr>
        <a:noFill/>
        <a:ln w="25400">
          <a:noFill/>
        </a:ln>
        <a:effectLst/>
      </c:spPr>
    </c:plotArea>
    <c:legend>
      <c:legendPos val="b"/>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8.svg"/></Relationships>
</file>

<file path=ppt/diagrams/_rels/data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8.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svg"/><Relationship Id="rId1" Type="http://schemas.openxmlformats.org/officeDocument/2006/relationships/image" Target="../media/image51.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svg"/><Relationship Id="rId1" Type="http://schemas.openxmlformats.org/officeDocument/2006/relationships/image" Target="../media/image51.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svg"/><Relationship Id="rId1" Type="http://schemas.openxmlformats.org/officeDocument/2006/relationships/image" Target="../media/image51.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svg"/><Relationship Id="rId1" Type="http://schemas.openxmlformats.org/officeDocument/2006/relationships/image" Target="../media/image51.png"/><Relationship Id="rId4" Type="http://schemas.openxmlformats.org/officeDocument/2006/relationships/image" Target="../media/image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svg"/><Relationship Id="rId1" Type="http://schemas.openxmlformats.org/officeDocument/2006/relationships/image" Target="../media/image51.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svg"/></Relationships>
</file>

<file path=ppt/diagrams/_rels/drawing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svg"/><Relationship Id="rId1" Type="http://schemas.openxmlformats.org/officeDocument/2006/relationships/image" Target="../media/image51.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687F6F-A027-4C22-A696-2FA863173FC9}"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ru-RU"/>
        </a:p>
      </dgm:t>
    </dgm:pt>
    <dgm:pt modelId="{DB36397A-D1B6-4945-B58D-997FBABC1AE2}">
      <dgm:prSet/>
      <dgm:spPr/>
      <dgm:t>
        <a:bodyPr/>
        <a:lstStyle/>
        <a:p>
          <a:r>
            <a:rPr lang="ru-RU" dirty="0"/>
            <a:t>1. Сложности при формулировании вопросов.</a:t>
          </a:r>
        </a:p>
      </dgm:t>
    </dgm:pt>
    <dgm:pt modelId="{4A3B54CB-EE3F-4DB5-8E78-7773A5957F1E}" type="parTrans" cxnId="{32761800-52A3-430C-866E-9A594E3FB0B1}">
      <dgm:prSet/>
      <dgm:spPr/>
      <dgm:t>
        <a:bodyPr/>
        <a:lstStyle/>
        <a:p>
          <a:endParaRPr lang="ru-RU"/>
        </a:p>
      </dgm:t>
    </dgm:pt>
    <dgm:pt modelId="{4B4E169D-89F1-4564-967F-3266E8841609}" type="sibTrans" cxnId="{32761800-52A3-430C-866E-9A594E3FB0B1}">
      <dgm:prSet/>
      <dgm:spPr/>
      <dgm:t>
        <a:bodyPr/>
        <a:lstStyle/>
        <a:p>
          <a:endParaRPr lang="ru-RU"/>
        </a:p>
      </dgm:t>
    </dgm:pt>
    <dgm:pt modelId="{FA7060A8-6D1C-4B13-ACC5-EB5D1AF196A5}">
      <dgm:prSet/>
      <dgm:spPr/>
      <dgm:t>
        <a:bodyPr/>
        <a:lstStyle/>
        <a:p>
          <a:r>
            <a:rPr lang="ru-RU"/>
            <a:t>2. Недостатки при оформлении собственных суждений и умозаключений, как в устной, так и в письменной форме.</a:t>
          </a:r>
        </a:p>
      </dgm:t>
    </dgm:pt>
    <dgm:pt modelId="{45E765BF-D985-461D-87DF-36CE98B4D158}" type="parTrans" cxnId="{B26437C4-323B-4756-B358-A29E2C24A949}">
      <dgm:prSet/>
      <dgm:spPr/>
      <dgm:t>
        <a:bodyPr/>
        <a:lstStyle/>
        <a:p>
          <a:endParaRPr lang="ru-RU"/>
        </a:p>
      </dgm:t>
    </dgm:pt>
    <dgm:pt modelId="{5375362B-72AF-404F-A21E-A2F37229E6E8}" type="sibTrans" cxnId="{B26437C4-323B-4756-B358-A29E2C24A949}">
      <dgm:prSet/>
      <dgm:spPr/>
      <dgm:t>
        <a:bodyPr/>
        <a:lstStyle/>
        <a:p>
          <a:endParaRPr lang="ru-RU"/>
        </a:p>
      </dgm:t>
    </dgm:pt>
    <dgm:pt modelId="{7070D37B-BD05-4AAE-B8F0-5ED3F98870C0}">
      <dgm:prSet/>
      <dgm:spPr/>
      <dgm:t>
        <a:bodyPr/>
        <a:lstStyle/>
        <a:p>
          <a:r>
            <a:rPr lang="ru-RU"/>
            <a:t>3. Отсутствие навыков исследования.</a:t>
          </a:r>
        </a:p>
      </dgm:t>
    </dgm:pt>
    <dgm:pt modelId="{2E0CD695-58B7-4EB2-8859-F7127FAADE62}" type="parTrans" cxnId="{FC5E290F-0A25-45EE-8A00-E3194DAA7D94}">
      <dgm:prSet/>
      <dgm:spPr/>
      <dgm:t>
        <a:bodyPr/>
        <a:lstStyle/>
        <a:p>
          <a:endParaRPr lang="ru-RU"/>
        </a:p>
      </dgm:t>
    </dgm:pt>
    <dgm:pt modelId="{47A8DFC5-9D9B-4CBD-95B0-4D0711DC4478}" type="sibTrans" cxnId="{FC5E290F-0A25-45EE-8A00-E3194DAA7D94}">
      <dgm:prSet/>
      <dgm:spPr/>
      <dgm:t>
        <a:bodyPr/>
        <a:lstStyle/>
        <a:p>
          <a:endParaRPr lang="ru-RU"/>
        </a:p>
      </dgm:t>
    </dgm:pt>
    <dgm:pt modelId="{48F188C0-8105-4A8D-A13D-B7A463046F98}">
      <dgm:prSet/>
      <dgm:spPr/>
      <dgm:t>
        <a:bodyPr/>
        <a:lstStyle/>
        <a:p>
          <a:r>
            <a:rPr lang="ru-RU"/>
            <a:t>4. Неумение критически оценивать информацию и проверять ее достоверность.</a:t>
          </a:r>
        </a:p>
      </dgm:t>
    </dgm:pt>
    <dgm:pt modelId="{9C8459B5-23D0-478B-8825-D48CCFB479CC}" type="parTrans" cxnId="{1A5E75DB-CDA6-4158-B843-0F8540B88E7B}">
      <dgm:prSet/>
      <dgm:spPr/>
      <dgm:t>
        <a:bodyPr/>
        <a:lstStyle/>
        <a:p>
          <a:endParaRPr lang="ru-RU"/>
        </a:p>
      </dgm:t>
    </dgm:pt>
    <dgm:pt modelId="{A3137AAB-965C-4D9A-9531-8427FE6272B6}" type="sibTrans" cxnId="{1A5E75DB-CDA6-4158-B843-0F8540B88E7B}">
      <dgm:prSet/>
      <dgm:spPr/>
      <dgm:t>
        <a:bodyPr/>
        <a:lstStyle/>
        <a:p>
          <a:endParaRPr lang="ru-RU"/>
        </a:p>
      </dgm:t>
    </dgm:pt>
    <dgm:pt modelId="{641370CC-758E-4644-A65D-8D2723F13D52}">
      <dgm:prSet/>
      <dgm:spPr/>
      <dgm:t>
        <a:bodyPr/>
        <a:lstStyle/>
        <a:p>
          <a:r>
            <a:rPr lang="ru-RU"/>
            <a:t>5. Сложности при парной и групповой работе, связанные с неумением сотрудничать.</a:t>
          </a:r>
        </a:p>
      </dgm:t>
    </dgm:pt>
    <dgm:pt modelId="{A87566C4-EE55-4567-BFC5-398C649F1137}" type="parTrans" cxnId="{82B975A6-4186-4925-9C25-78011EE10B72}">
      <dgm:prSet/>
      <dgm:spPr/>
      <dgm:t>
        <a:bodyPr/>
        <a:lstStyle/>
        <a:p>
          <a:endParaRPr lang="ru-RU"/>
        </a:p>
      </dgm:t>
    </dgm:pt>
    <dgm:pt modelId="{C3C2FDFC-6CCD-487C-8AA9-57B4FD08EB85}" type="sibTrans" cxnId="{82B975A6-4186-4925-9C25-78011EE10B72}">
      <dgm:prSet/>
      <dgm:spPr/>
      <dgm:t>
        <a:bodyPr/>
        <a:lstStyle/>
        <a:p>
          <a:endParaRPr lang="ru-RU"/>
        </a:p>
      </dgm:t>
    </dgm:pt>
    <dgm:pt modelId="{15F5159E-7584-4F60-B0EF-BEE1A9559622}" type="pres">
      <dgm:prSet presAssocID="{BC687F6F-A027-4C22-A696-2FA863173FC9}" presName="linear" presStyleCnt="0">
        <dgm:presLayoutVars>
          <dgm:dir/>
          <dgm:resizeHandles val="exact"/>
        </dgm:presLayoutVars>
      </dgm:prSet>
      <dgm:spPr/>
      <dgm:t>
        <a:bodyPr/>
        <a:lstStyle/>
        <a:p>
          <a:endParaRPr lang="ru-RU"/>
        </a:p>
      </dgm:t>
    </dgm:pt>
    <dgm:pt modelId="{B65CE933-3ECA-4F61-A3D6-6AF32F02B6B6}" type="pres">
      <dgm:prSet presAssocID="{DB36397A-D1B6-4945-B58D-997FBABC1AE2}" presName="comp" presStyleCnt="0"/>
      <dgm:spPr/>
    </dgm:pt>
    <dgm:pt modelId="{939ED5AB-C8BA-4714-8F5C-A68E5B3766EE}" type="pres">
      <dgm:prSet presAssocID="{DB36397A-D1B6-4945-B58D-997FBABC1AE2}" presName="box" presStyleLbl="node1" presStyleIdx="0" presStyleCnt="5"/>
      <dgm:spPr/>
      <dgm:t>
        <a:bodyPr/>
        <a:lstStyle/>
        <a:p>
          <a:endParaRPr lang="ru-RU"/>
        </a:p>
      </dgm:t>
    </dgm:pt>
    <dgm:pt modelId="{AB69E6FC-1514-4D2D-B1F8-E758715CD870}" type="pres">
      <dgm:prSet presAssocID="{DB36397A-D1B6-4945-B58D-997FBABC1AE2}" presName="img" presStyleLbl="fgImgPlace1" presStyleIdx="0" presStyleCnt="5"/>
      <dgm:spPr/>
    </dgm:pt>
    <dgm:pt modelId="{206EF8B8-E9ED-4A45-8D8F-8156B088BEF0}" type="pres">
      <dgm:prSet presAssocID="{DB36397A-D1B6-4945-B58D-997FBABC1AE2}" presName="text" presStyleLbl="node1" presStyleIdx="0" presStyleCnt="5">
        <dgm:presLayoutVars>
          <dgm:bulletEnabled val="1"/>
        </dgm:presLayoutVars>
      </dgm:prSet>
      <dgm:spPr/>
      <dgm:t>
        <a:bodyPr/>
        <a:lstStyle/>
        <a:p>
          <a:endParaRPr lang="ru-RU"/>
        </a:p>
      </dgm:t>
    </dgm:pt>
    <dgm:pt modelId="{4F68358D-D9BC-449A-8728-907FEABDCFEC}" type="pres">
      <dgm:prSet presAssocID="{4B4E169D-89F1-4564-967F-3266E8841609}" presName="spacer" presStyleCnt="0"/>
      <dgm:spPr/>
    </dgm:pt>
    <dgm:pt modelId="{87F4174E-81E6-4BD1-AFAB-775093D067B3}" type="pres">
      <dgm:prSet presAssocID="{FA7060A8-6D1C-4B13-ACC5-EB5D1AF196A5}" presName="comp" presStyleCnt="0"/>
      <dgm:spPr/>
    </dgm:pt>
    <dgm:pt modelId="{597BCD38-68DB-4E94-AEE8-36C38D38AAC8}" type="pres">
      <dgm:prSet presAssocID="{FA7060A8-6D1C-4B13-ACC5-EB5D1AF196A5}" presName="box" presStyleLbl="node1" presStyleIdx="1" presStyleCnt="5"/>
      <dgm:spPr/>
      <dgm:t>
        <a:bodyPr/>
        <a:lstStyle/>
        <a:p>
          <a:endParaRPr lang="ru-RU"/>
        </a:p>
      </dgm:t>
    </dgm:pt>
    <dgm:pt modelId="{9BE66A04-335D-44CF-A497-3034724740DD}" type="pres">
      <dgm:prSet presAssocID="{FA7060A8-6D1C-4B13-ACC5-EB5D1AF196A5}" presName="img" presStyleLbl="fgImgPlace1" presStyleIdx="1" presStyleCnt="5"/>
      <dgm:spPr/>
    </dgm:pt>
    <dgm:pt modelId="{EEAC470E-4110-4977-886A-A3EB7D03BD96}" type="pres">
      <dgm:prSet presAssocID="{FA7060A8-6D1C-4B13-ACC5-EB5D1AF196A5}" presName="text" presStyleLbl="node1" presStyleIdx="1" presStyleCnt="5">
        <dgm:presLayoutVars>
          <dgm:bulletEnabled val="1"/>
        </dgm:presLayoutVars>
      </dgm:prSet>
      <dgm:spPr/>
      <dgm:t>
        <a:bodyPr/>
        <a:lstStyle/>
        <a:p>
          <a:endParaRPr lang="ru-RU"/>
        </a:p>
      </dgm:t>
    </dgm:pt>
    <dgm:pt modelId="{909783E1-1830-4C61-8508-B1AD702D29FD}" type="pres">
      <dgm:prSet presAssocID="{5375362B-72AF-404F-A21E-A2F37229E6E8}" presName="spacer" presStyleCnt="0"/>
      <dgm:spPr/>
    </dgm:pt>
    <dgm:pt modelId="{9FF9AA99-006D-414F-9BCD-56C3866E3E03}" type="pres">
      <dgm:prSet presAssocID="{7070D37B-BD05-4AAE-B8F0-5ED3F98870C0}" presName="comp" presStyleCnt="0"/>
      <dgm:spPr/>
    </dgm:pt>
    <dgm:pt modelId="{CB1C8DBA-4586-4FD3-BBBF-7FCE223708A3}" type="pres">
      <dgm:prSet presAssocID="{7070D37B-BD05-4AAE-B8F0-5ED3F98870C0}" presName="box" presStyleLbl="node1" presStyleIdx="2" presStyleCnt="5"/>
      <dgm:spPr/>
      <dgm:t>
        <a:bodyPr/>
        <a:lstStyle/>
        <a:p>
          <a:endParaRPr lang="ru-RU"/>
        </a:p>
      </dgm:t>
    </dgm:pt>
    <dgm:pt modelId="{12E68D90-B42E-4450-A7E7-2444296FF834}" type="pres">
      <dgm:prSet presAssocID="{7070D37B-BD05-4AAE-B8F0-5ED3F98870C0}" presName="img" presStyleLbl="fgImgPlace1" presStyleIdx="2" presStyleCnt="5"/>
      <dgm:spPr/>
    </dgm:pt>
    <dgm:pt modelId="{7DAFB613-D1C9-462B-AA82-B6F459225991}" type="pres">
      <dgm:prSet presAssocID="{7070D37B-BD05-4AAE-B8F0-5ED3F98870C0}" presName="text" presStyleLbl="node1" presStyleIdx="2" presStyleCnt="5">
        <dgm:presLayoutVars>
          <dgm:bulletEnabled val="1"/>
        </dgm:presLayoutVars>
      </dgm:prSet>
      <dgm:spPr/>
      <dgm:t>
        <a:bodyPr/>
        <a:lstStyle/>
        <a:p>
          <a:endParaRPr lang="ru-RU"/>
        </a:p>
      </dgm:t>
    </dgm:pt>
    <dgm:pt modelId="{41867CCD-8F6E-4519-8617-966A36FB5169}" type="pres">
      <dgm:prSet presAssocID="{47A8DFC5-9D9B-4CBD-95B0-4D0711DC4478}" presName="spacer" presStyleCnt="0"/>
      <dgm:spPr/>
    </dgm:pt>
    <dgm:pt modelId="{5500B858-3E53-42C8-B6ED-893A7CFA60B2}" type="pres">
      <dgm:prSet presAssocID="{48F188C0-8105-4A8D-A13D-B7A463046F98}" presName="comp" presStyleCnt="0"/>
      <dgm:spPr/>
    </dgm:pt>
    <dgm:pt modelId="{54C811E4-74B8-4B58-ADC3-69C25573AB7B}" type="pres">
      <dgm:prSet presAssocID="{48F188C0-8105-4A8D-A13D-B7A463046F98}" presName="box" presStyleLbl="node1" presStyleIdx="3" presStyleCnt="5"/>
      <dgm:spPr/>
      <dgm:t>
        <a:bodyPr/>
        <a:lstStyle/>
        <a:p>
          <a:endParaRPr lang="ru-RU"/>
        </a:p>
      </dgm:t>
    </dgm:pt>
    <dgm:pt modelId="{66207003-DA40-4D76-8D57-9D3588575752}" type="pres">
      <dgm:prSet presAssocID="{48F188C0-8105-4A8D-A13D-B7A463046F98}" presName="img" presStyleLbl="fgImgPlace1" presStyleIdx="3" presStyleCnt="5"/>
      <dgm:spPr/>
    </dgm:pt>
    <dgm:pt modelId="{69EF1764-5F42-4826-AB65-C0445A684679}" type="pres">
      <dgm:prSet presAssocID="{48F188C0-8105-4A8D-A13D-B7A463046F98}" presName="text" presStyleLbl="node1" presStyleIdx="3" presStyleCnt="5">
        <dgm:presLayoutVars>
          <dgm:bulletEnabled val="1"/>
        </dgm:presLayoutVars>
      </dgm:prSet>
      <dgm:spPr/>
      <dgm:t>
        <a:bodyPr/>
        <a:lstStyle/>
        <a:p>
          <a:endParaRPr lang="ru-RU"/>
        </a:p>
      </dgm:t>
    </dgm:pt>
    <dgm:pt modelId="{464CC31F-18E2-4681-BC02-C05138B2222B}" type="pres">
      <dgm:prSet presAssocID="{A3137AAB-965C-4D9A-9531-8427FE6272B6}" presName="spacer" presStyleCnt="0"/>
      <dgm:spPr/>
    </dgm:pt>
    <dgm:pt modelId="{19772037-67A5-4752-9326-CB520C002EDE}" type="pres">
      <dgm:prSet presAssocID="{641370CC-758E-4644-A65D-8D2723F13D52}" presName="comp" presStyleCnt="0"/>
      <dgm:spPr/>
    </dgm:pt>
    <dgm:pt modelId="{D763ADE1-ABC1-482C-A859-6C8B4EDB31FC}" type="pres">
      <dgm:prSet presAssocID="{641370CC-758E-4644-A65D-8D2723F13D52}" presName="box" presStyleLbl="node1" presStyleIdx="4" presStyleCnt="5"/>
      <dgm:spPr/>
      <dgm:t>
        <a:bodyPr/>
        <a:lstStyle/>
        <a:p>
          <a:endParaRPr lang="ru-RU"/>
        </a:p>
      </dgm:t>
    </dgm:pt>
    <dgm:pt modelId="{F24D4EE6-0128-40C1-9E6D-C7E8D30AF8D7}" type="pres">
      <dgm:prSet presAssocID="{641370CC-758E-4644-A65D-8D2723F13D52}" presName="img" presStyleLbl="fgImgPlace1" presStyleIdx="4" presStyleCnt="5"/>
      <dgm:spPr/>
    </dgm:pt>
    <dgm:pt modelId="{5A1BB2C7-2A00-4967-AB06-EBA5C2D40D87}" type="pres">
      <dgm:prSet presAssocID="{641370CC-758E-4644-A65D-8D2723F13D52}" presName="text" presStyleLbl="node1" presStyleIdx="4" presStyleCnt="5">
        <dgm:presLayoutVars>
          <dgm:bulletEnabled val="1"/>
        </dgm:presLayoutVars>
      </dgm:prSet>
      <dgm:spPr/>
      <dgm:t>
        <a:bodyPr/>
        <a:lstStyle/>
        <a:p>
          <a:endParaRPr lang="ru-RU"/>
        </a:p>
      </dgm:t>
    </dgm:pt>
  </dgm:ptLst>
  <dgm:cxnLst>
    <dgm:cxn modelId="{7FF6DE0C-E32D-4584-B428-C6A45FFFF4BF}" type="presOf" srcId="{FA7060A8-6D1C-4B13-ACC5-EB5D1AF196A5}" destId="{597BCD38-68DB-4E94-AEE8-36C38D38AAC8}" srcOrd="0" destOrd="0" presId="urn:microsoft.com/office/officeart/2005/8/layout/vList4#1"/>
    <dgm:cxn modelId="{CE6A86B9-980D-492B-A3DA-486B8AB5172C}" type="presOf" srcId="{641370CC-758E-4644-A65D-8D2723F13D52}" destId="{D763ADE1-ABC1-482C-A859-6C8B4EDB31FC}" srcOrd="0" destOrd="0" presId="urn:microsoft.com/office/officeart/2005/8/layout/vList4#1"/>
    <dgm:cxn modelId="{446C51DF-EE34-4284-BCA3-B60E55207ACA}" type="presOf" srcId="{48F188C0-8105-4A8D-A13D-B7A463046F98}" destId="{54C811E4-74B8-4B58-ADC3-69C25573AB7B}" srcOrd="0" destOrd="0" presId="urn:microsoft.com/office/officeart/2005/8/layout/vList4#1"/>
    <dgm:cxn modelId="{32761800-52A3-430C-866E-9A594E3FB0B1}" srcId="{BC687F6F-A027-4C22-A696-2FA863173FC9}" destId="{DB36397A-D1B6-4945-B58D-997FBABC1AE2}" srcOrd="0" destOrd="0" parTransId="{4A3B54CB-EE3F-4DB5-8E78-7773A5957F1E}" sibTransId="{4B4E169D-89F1-4564-967F-3266E8841609}"/>
    <dgm:cxn modelId="{79FAADF6-831B-4757-9D84-F794E162CD57}" type="presOf" srcId="{DB36397A-D1B6-4945-B58D-997FBABC1AE2}" destId="{206EF8B8-E9ED-4A45-8D8F-8156B088BEF0}" srcOrd="1" destOrd="0" presId="urn:microsoft.com/office/officeart/2005/8/layout/vList4#1"/>
    <dgm:cxn modelId="{1A5E75DB-CDA6-4158-B843-0F8540B88E7B}" srcId="{BC687F6F-A027-4C22-A696-2FA863173FC9}" destId="{48F188C0-8105-4A8D-A13D-B7A463046F98}" srcOrd="3" destOrd="0" parTransId="{9C8459B5-23D0-478B-8825-D48CCFB479CC}" sibTransId="{A3137AAB-965C-4D9A-9531-8427FE6272B6}"/>
    <dgm:cxn modelId="{F10D1633-6866-4334-8F3A-2E80C1E50B51}" type="presOf" srcId="{641370CC-758E-4644-A65D-8D2723F13D52}" destId="{5A1BB2C7-2A00-4967-AB06-EBA5C2D40D87}" srcOrd="1" destOrd="0" presId="urn:microsoft.com/office/officeart/2005/8/layout/vList4#1"/>
    <dgm:cxn modelId="{82B975A6-4186-4925-9C25-78011EE10B72}" srcId="{BC687F6F-A027-4C22-A696-2FA863173FC9}" destId="{641370CC-758E-4644-A65D-8D2723F13D52}" srcOrd="4" destOrd="0" parTransId="{A87566C4-EE55-4567-BFC5-398C649F1137}" sibTransId="{C3C2FDFC-6CCD-487C-8AA9-57B4FD08EB85}"/>
    <dgm:cxn modelId="{B26437C4-323B-4756-B358-A29E2C24A949}" srcId="{BC687F6F-A027-4C22-A696-2FA863173FC9}" destId="{FA7060A8-6D1C-4B13-ACC5-EB5D1AF196A5}" srcOrd="1" destOrd="0" parTransId="{45E765BF-D985-461D-87DF-36CE98B4D158}" sibTransId="{5375362B-72AF-404F-A21E-A2F37229E6E8}"/>
    <dgm:cxn modelId="{B828033E-B523-4029-81A2-7E39639F0AD6}" type="presOf" srcId="{48F188C0-8105-4A8D-A13D-B7A463046F98}" destId="{69EF1764-5F42-4826-AB65-C0445A684679}" srcOrd="1" destOrd="0" presId="urn:microsoft.com/office/officeart/2005/8/layout/vList4#1"/>
    <dgm:cxn modelId="{4683EA6F-5CFD-4E41-86AD-5C13B8A58A67}" type="presOf" srcId="{7070D37B-BD05-4AAE-B8F0-5ED3F98870C0}" destId="{CB1C8DBA-4586-4FD3-BBBF-7FCE223708A3}" srcOrd="0" destOrd="0" presId="urn:microsoft.com/office/officeart/2005/8/layout/vList4#1"/>
    <dgm:cxn modelId="{2F33A922-0E57-4823-85F2-C175FD078236}" type="presOf" srcId="{BC687F6F-A027-4C22-A696-2FA863173FC9}" destId="{15F5159E-7584-4F60-B0EF-BEE1A9559622}" srcOrd="0" destOrd="0" presId="urn:microsoft.com/office/officeart/2005/8/layout/vList4#1"/>
    <dgm:cxn modelId="{BA3FD9C1-D324-4607-9B0A-EE01EB4F8B9D}" type="presOf" srcId="{DB36397A-D1B6-4945-B58D-997FBABC1AE2}" destId="{939ED5AB-C8BA-4714-8F5C-A68E5B3766EE}" srcOrd="0" destOrd="0" presId="urn:microsoft.com/office/officeart/2005/8/layout/vList4#1"/>
    <dgm:cxn modelId="{08FEC397-6280-4F7D-BA83-76AD803CCB18}" type="presOf" srcId="{FA7060A8-6D1C-4B13-ACC5-EB5D1AF196A5}" destId="{EEAC470E-4110-4977-886A-A3EB7D03BD96}" srcOrd="1" destOrd="0" presId="urn:microsoft.com/office/officeart/2005/8/layout/vList4#1"/>
    <dgm:cxn modelId="{3391301C-F239-4E10-B025-B927F76C1D1A}" type="presOf" srcId="{7070D37B-BD05-4AAE-B8F0-5ED3F98870C0}" destId="{7DAFB613-D1C9-462B-AA82-B6F459225991}" srcOrd="1" destOrd="0" presId="urn:microsoft.com/office/officeart/2005/8/layout/vList4#1"/>
    <dgm:cxn modelId="{FC5E290F-0A25-45EE-8A00-E3194DAA7D94}" srcId="{BC687F6F-A027-4C22-A696-2FA863173FC9}" destId="{7070D37B-BD05-4AAE-B8F0-5ED3F98870C0}" srcOrd="2" destOrd="0" parTransId="{2E0CD695-58B7-4EB2-8859-F7127FAADE62}" sibTransId="{47A8DFC5-9D9B-4CBD-95B0-4D0711DC4478}"/>
    <dgm:cxn modelId="{6173ACEC-21E0-4A84-8C8B-3AD38A611B5B}" type="presParOf" srcId="{15F5159E-7584-4F60-B0EF-BEE1A9559622}" destId="{B65CE933-3ECA-4F61-A3D6-6AF32F02B6B6}" srcOrd="0" destOrd="0" presId="urn:microsoft.com/office/officeart/2005/8/layout/vList4#1"/>
    <dgm:cxn modelId="{5186A673-013D-4963-A586-CF3FB2FC5484}" type="presParOf" srcId="{B65CE933-3ECA-4F61-A3D6-6AF32F02B6B6}" destId="{939ED5AB-C8BA-4714-8F5C-A68E5B3766EE}" srcOrd="0" destOrd="0" presId="urn:microsoft.com/office/officeart/2005/8/layout/vList4#1"/>
    <dgm:cxn modelId="{63ADCCB6-2BDD-4356-8D1A-CFCE2257AC04}" type="presParOf" srcId="{B65CE933-3ECA-4F61-A3D6-6AF32F02B6B6}" destId="{AB69E6FC-1514-4D2D-B1F8-E758715CD870}" srcOrd="1" destOrd="0" presId="urn:microsoft.com/office/officeart/2005/8/layout/vList4#1"/>
    <dgm:cxn modelId="{2D909B89-D948-4F67-9D35-EBDE6C2329BA}" type="presParOf" srcId="{B65CE933-3ECA-4F61-A3D6-6AF32F02B6B6}" destId="{206EF8B8-E9ED-4A45-8D8F-8156B088BEF0}" srcOrd="2" destOrd="0" presId="urn:microsoft.com/office/officeart/2005/8/layout/vList4#1"/>
    <dgm:cxn modelId="{B8A77321-9666-4B81-8BA6-096A676FE170}" type="presParOf" srcId="{15F5159E-7584-4F60-B0EF-BEE1A9559622}" destId="{4F68358D-D9BC-449A-8728-907FEABDCFEC}" srcOrd="1" destOrd="0" presId="urn:microsoft.com/office/officeart/2005/8/layout/vList4#1"/>
    <dgm:cxn modelId="{50ECF594-E088-42CC-88A9-529350D934B6}" type="presParOf" srcId="{15F5159E-7584-4F60-B0EF-BEE1A9559622}" destId="{87F4174E-81E6-4BD1-AFAB-775093D067B3}" srcOrd="2" destOrd="0" presId="urn:microsoft.com/office/officeart/2005/8/layout/vList4#1"/>
    <dgm:cxn modelId="{40D34070-380F-4062-AA7B-7FC95BB3B557}" type="presParOf" srcId="{87F4174E-81E6-4BD1-AFAB-775093D067B3}" destId="{597BCD38-68DB-4E94-AEE8-36C38D38AAC8}" srcOrd="0" destOrd="0" presId="urn:microsoft.com/office/officeart/2005/8/layout/vList4#1"/>
    <dgm:cxn modelId="{F7ADC138-502E-44EF-9D40-D071F399C405}" type="presParOf" srcId="{87F4174E-81E6-4BD1-AFAB-775093D067B3}" destId="{9BE66A04-335D-44CF-A497-3034724740DD}" srcOrd="1" destOrd="0" presId="urn:microsoft.com/office/officeart/2005/8/layout/vList4#1"/>
    <dgm:cxn modelId="{D78F45F1-2E7B-4F67-8145-0BBFA9CDFB5E}" type="presParOf" srcId="{87F4174E-81E6-4BD1-AFAB-775093D067B3}" destId="{EEAC470E-4110-4977-886A-A3EB7D03BD96}" srcOrd="2" destOrd="0" presId="urn:microsoft.com/office/officeart/2005/8/layout/vList4#1"/>
    <dgm:cxn modelId="{5C4A5271-8085-41DB-82A8-73F2C103EE0B}" type="presParOf" srcId="{15F5159E-7584-4F60-B0EF-BEE1A9559622}" destId="{909783E1-1830-4C61-8508-B1AD702D29FD}" srcOrd="3" destOrd="0" presId="urn:microsoft.com/office/officeart/2005/8/layout/vList4#1"/>
    <dgm:cxn modelId="{827A618A-B6A8-4921-905A-25EEE05DC62A}" type="presParOf" srcId="{15F5159E-7584-4F60-B0EF-BEE1A9559622}" destId="{9FF9AA99-006D-414F-9BCD-56C3866E3E03}" srcOrd="4" destOrd="0" presId="urn:microsoft.com/office/officeart/2005/8/layout/vList4#1"/>
    <dgm:cxn modelId="{561CBC2E-0EBA-40E0-B701-AEB028186537}" type="presParOf" srcId="{9FF9AA99-006D-414F-9BCD-56C3866E3E03}" destId="{CB1C8DBA-4586-4FD3-BBBF-7FCE223708A3}" srcOrd="0" destOrd="0" presId="urn:microsoft.com/office/officeart/2005/8/layout/vList4#1"/>
    <dgm:cxn modelId="{97424E9B-C8B5-44B1-BA6F-040B4B0F5B84}" type="presParOf" srcId="{9FF9AA99-006D-414F-9BCD-56C3866E3E03}" destId="{12E68D90-B42E-4450-A7E7-2444296FF834}" srcOrd="1" destOrd="0" presId="urn:microsoft.com/office/officeart/2005/8/layout/vList4#1"/>
    <dgm:cxn modelId="{181E0355-E042-4EDF-A21B-D59ED0268155}" type="presParOf" srcId="{9FF9AA99-006D-414F-9BCD-56C3866E3E03}" destId="{7DAFB613-D1C9-462B-AA82-B6F459225991}" srcOrd="2" destOrd="0" presId="urn:microsoft.com/office/officeart/2005/8/layout/vList4#1"/>
    <dgm:cxn modelId="{208DC7B0-874F-42FB-9C9A-F7CEA679E98A}" type="presParOf" srcId="{15F5159E-7584-4F60-B0EF-BEE1A9559622}" destId="{41867CCD-8F6E-4519-8617-966A36FB5169}" srcOrd="5" destOrd="0" presId="urn:microsoft.com/office/officeart/2005/8/layout/vList4#1"/>
    <dgm:cxn modelId="{853BDCE7-32DD-48DF-AEDA-69A230D61172}" type="presParOf" srcId="{15F5159E-7584-4F60-B0EF-BEE1A9559622}" destId="{5500B858-3E53-42C8-B6ED-893A7CFA60B2}" srcOrd="6" destOrd="0" presId="urn:microsoft.com/office/officeart/2005/8/layout/vList4#1"/>
    <dgm:cxn modelId="{14F68CD7-5C42-4D8D-9240-D6FD3BA98922}" type="presParOf" srcId="{5500B858-3E53-42C8-B6ED-893A7CFA60B2}" destId="{54C811E4-74B8-4B58-ADC3-69C25573AB7B}" srcOrd="0" destOrd="0" presId="urn:microsoft.com/office/officeart/2005/8/layout/vList4#1"/>
    <dgm:cxn modelId="{0E655A83-9A15-4EB7-B28F-CBD8BE99E46B}" type="presParOf" srcId="{5500B858-3E53-42C8-B6ED-893A7CFA60B2}" destId="{66207003-DA40-4D76-8D57-9D3588575752}" srcOrd="1" destOrd="0" presId="urn:microsoft.com/office/officeart/2005/8/layout/vList4#1"/>
    <dgm:cxn modelId="{11775AE8-9898-472E-BF56-84DAF6847014}" type="presParOf" srcId="{5500B858-3E53-42C8-B6ED-893A7CFA60B2}" destId="{69EF1764-5F42-4826-AB65-C0445A684679}" srcOrd="2" destOrd="0" presId="urn:microsoft.com/office/officeart/2005/8/layout/vList4#1"/>
    <dgm:cxn modelId="{9F148ED9-12F7-4DE4-99E9-B22D9CFD82F3}" type="presParOf" srcId="{15F5159E-7584-4F60-B0EF-BEE1A9559622}" destId="{464CC31F-18E2-4681-BC02-C05138B2222B}" srcOrd="7" destOrd="0" presId="urn:microsoft.com/office/officeart/2005/8/layout/vList4#1"/>
    <dgm:cxn modelId="{31E8828F-321C-4E41-B90D-A8CE037B8B39}" type="presParOf" srcId="{15F5159E-7584-4F60-B0EF-BEE1A9559622}" destId="{19772037-67A5-4752-9326-CB520C002EDE}" srcOrd="8" destOrd="0" presId="urn:microsoft.com/office/officeart/2005/8/layout/vList4#1"/>
    <dgm:cxn modelId="{BFCA2F47-DCF5-4DE7-A353-853FE66976EA}" type="presParOf" srcId="{19772037-67A5-4752-9326-CB520C002EDE}" destId="{D763ADE1-ABC1-482C-A859-6C8B4EDB31FC}" srcOrd="0" destOrd="0" presId="urn:microsoft.com/office/officeart/2005/8/layout/vList4#1"/>
    <dgm:cxn modelId="{0742ABBE-BE5E-4DFA-B429-CD89C0626D01}" type="presParOf" srcId="{19772037-67A5-4752-9326-CB520C002EDE}" destId="{F24D4EE6-0128-40C1-9E6D-C7E8D30AF8D7}" srcOrd="1" destOrd="0" presId="urn:microsoft.com/office/officeart/2005/8/layout/vList4#1"/>
    <dgm:cxn modelId="{D8DFBBBC-EEBF-4B50-B594-7A23B74C3863}" type="presParOf" srcId="{19772037-67A5-4752-9326-CB520C002EDE}" destId="{5A1BB2C7-2A00-4967-AB06-EBA5C2D40D87}"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01BA32-724B-4D4A-818D-42137023D824}" type="doc">
      <dgm:prSet loTypeId="urn:microsoft.com/office/officeart/2005/8/layout/default#1" loCatId="list" qsTypeId="urn:microsoft.com/office/officeart/2005/8/quickstyle/simple1" qsCatId="simple" csTypeId="urn:microsoft.com/office/officeart/2005/8/colors/colorful4" csCatId="colorful" phldr="1"/>
      <dgm:spPr/>
      <dgm:t>
        <a:bodyPr/>
        <a:lstStyle/>
        <a:p>
          <a:endParaRPr lang="ru-RU"/>
        </a:p>
      </dgm:t>
    </dgm:pt>
    <dgm:pt modelId="{2D6D1787-F6FA-4B80-89A4-9DF156F080F3}">
      <dgm:prSet phldrT="[Текст]"/>
      <dgm:spPr/>
      <dgm:t>
        <a:bodyPr/>
        <a:lstStyle/>
        <a:p>
          <a:r>
            <a:rPr lang="ru-RU" dirty="0"/>
            <a:t>Предлагается текст ЕГЭ (например, про таксиста Ираклия)</a:t>
          </a:r>
        </a:p>
      </dgm:t>
    </dgm:pt>
    <dgm:pt modelId="{EB66F9EF-EE3C-49C4-A9D9-82D01DFD4989}" type="parTrans" cxnId="{46B2B73C-7ABF-4DBA-9595-5D45E9C4FF2D}">
      <dgm:prSet/>
      <dgm:spPr/>
      <dgm:t>
        <a:bodyPr/>
        <a:lstStyle/>
        <a:p>
          <a:endParaRPr lang="ru-RU"/>
        </a:p>
      </dgm:t>
    </dgm:pt>
    <dgm:pt modelId="{44E21217-3FE3-408C-8255-31615A7E3F18}" type="sibTrans" cxnId="{46B2B73C-7ABF-4DBA-9595-5D45E9C4FF2D}">
      <dgm:prSet/>
      <dgm:spPr/>
      <dgm:t>
        <a:bodyPr/>
        <a:lstStyle/>
        <a:p>
          <a:endParaRPr lang="ru-RU"/>
        </a:p>
      </dgm:t>
    </dgm:pt>
    <dgm:pt modelId="{63F3C864-E2EC-4992-A2D7-39EE26C24985}">
      <dgm:prSet phldrT="[Текст]"/>
      <dgm:spPr/>
      <dgm:t>
        <a:bodyPr/>
        <a:lstStyle/>
        <a:p>
          <a:r>
            <a:rPr lang="ru-RU" dirty="0"/>
            <a:t>Дается готовое сочинение ребенка по тексту ЕГЭ</a:t>
          </a:r>
        </a:p>
      </dgm:t>
    </dgm:pt>
    <dgm:pt modelId="{06A78BB0-C7BC-43A5-88B8-C84B8D2F1A7B}" type="parTrans" cxnId="{FF5689D3-ED33-4C00-8ED8-6D81511E61E4}">
      <dgm:prSet/>
      <dgm:spPr/>
      <dgm:t>
        <a:bodyPr/>
        <a:lstStyle/>
        <a:p>
          <a:endParaRPr lang="ru-RU"/>
        </a:p>
      </dgm:t>
    </dgm:pt>
    <dgm:pt modelId="{9FA6825F-6B4D-4DE3-8621-FE510230E688}" type="sibTrans" cxnId="{FF5689D3-ED33-4C00-8ED8-6D81511E61E4}">
      <dgm:prSet/>
      <dgm:spPr/>
      <dgm:t>
        <a:bodyPr/>
        <a:lstStyle/>
        <a:p>
          <a:endParaRPr lang="ru-RU"/>
        </a:p>
      </dgm:t>
    </dgm:pt>
    <dgm:pt modelId="{16A62E34-2CDF-470F-AF10-779B5B875620}">
      <dgm:prSet phldrT="[Текст]"/>
      <dgm:spPr/>
      <dgm:t>
        <a:bodyPr/>
        <a:lstStyle/>
        <a:p>
          <a:r>
            <a:rPr lang="ru-RU" dirty="0"/>
            <a:t>Задание: найти фактические ошибки в тексте сочинения</a:t>
          </a:r>
        </a:p>
      </dgm:t>
    </dgm:pt>
    <dgm:pt modelId="{B24D5A8C-D40C-4145-99C7-75B16565D430}" type="parTrans" cxnId="{0D33A202-8F29-484C-A002-985768D7575D}">
      <dgm:prSet/>
      <dgm:spPr/>
      <dgm:t>
        <a:bodyPr/>
        <a:lstStyle/>
        <a:p>
          <a:endParaRPr lang="ru-RU"/>
        </a:p>
      </dgm:t>
    </dgm:pt>
    <dgm:pt modelId="{87FA321F-CEDC-470F-80FF-306E00CD8626}" type="sibTrans" cxnId="{0D33A202-8F29-484C-A002-985768D7575D}">
      <dgm:prSet/>
      <dgm:spPr/>
      <dgm:t>
        <a:bodyPr/>
        <a:lstStyle/>
        <a:p>
          <a:endParaRPr lang="ru-RU"/>
        </a:p>
      </dgm:t>
    </dgm:pt>
    <dgm:pt modelId="{2AF6C178-CBEC-4124-8539-77463C6D00F9}">
      <dgm:prSet phldrT="[Текст]"/>
      <dgm:spPr/>
      <dgm:t>
        <a:bodyPr/>
        <a:lstStyle/>
        <a:p>
          <a:r>
            <a:rPr lang="ru-RU" dirty="0"/>
            <a:t>Частая ошибка: нечестный человек обманул самого Ираклия, а не его брата</a:t>
          </a:r>
        </a:p>
      </dgm:t>
    </dgm:pt>
    <dgm:pt modelId="{C0C78891-D611-4A7F-93B5-9E6C0FB90803}" type="parTrans" cxnId="{660E8D46-CB81-4E9A-9736-06611CE6F829}">
      <dgm:prSet/>
      <dgm:spPr/>
      <dgm:t>
        <a:bodyPr/>
        <a:lstStyle/>
        <a:p>
          <a:endParaRPr lang="ru-RU"/>
        </a:p>
      </dgm:t>
    </dgm:pt>
    <dgm:pt modelId="{1C21E236-B9E7-4F86-96C0-25919CB88917}" type="sibTrans" cxnId="{660E8D46-CB81-4E9A-9736-06611CE6F829}">
      <dgm:prSet/>
      <dgm:spPr/>
      <dgm:t>
        <a:bodyPr/>
        <a:lstStyle/>
        <a:p>
          <a:endParaRPr lang="ru-RU"/>
        </a:p>
      </dgm:t>
    </dgm:pt>
    <dgm:pt modelId="{625CC43C-0503-46B8-946B-F8C7D8AA99C9}">
      <dgm:prSet phldrT="[Текст]"/>
      <dgm:spPr/>
      <dgm:t>
        <a:bodyPr/>
        <a:lstStyle/>
        <a:p>
          <a:r>
            <a:rPr lang="ru-RU" dirty="0"/>
            <a:t>Предлагается объяснить ошибку ученика, доказав текстом, что ребенок ошибался </a:t>
          </a:r>
        </a:p>
      </dgm:t>
    </dgm:pt>
    <dgm:pt modelId="{5D9FCCD7-ECCA-4953-81AD-9FADD1380611}" type="parTrans" cxnId="{1797F03A-312E-4B38-A8CD-A912704C52F8}">
      <dgm:prSet/>
      <dgm:spPr/>
      <dgm:t>
        <a:bodyPr/>
        <a:lstStyle/>
        <a:p>
          <a:endParaRPr lang="ru-RU"/>
        </a:p>
      </dgm:t>
    </dgm:pt>
    <dgm:pt modelId="{5AD02F63-1C39-4FCD-BC1F-2B93979CF184}" type="sibTrans" cxnId="{1797F03A-312E-4B38-A8CD-A912704C52F8}">
      <dgm:prSet/>
      <dgm:spPr/>
      <dgm:t>
        <a:bodyPr/>
        <a:lstStyle/>
        <a:p>
          <a:endParaRPr lang="ru-RU"/>
        </a:p>
      </dgm:t>
    </dgm:pt>
    <dgm:pt modelId="{B274B9A8-35F8-436E-969B-E8B78C451805}" type="pres">
      <dgm:prSet presAssocID="{3401BA32-724B-4D4A-818D-42137023D824}" presName="diagram" presStyleCnt="0">
        <dgm:presLayoutVars>
          <dgm:dir/>
          <dgm:resizeHandles val="exact"/>
        </dgm:presLayoutVars>
      </dgm:prSet>
      <dgm:spPr/>
      <dgm:t>
        <a:bodyPr/>
        <a:lstStyle/>
        <a:p>
          <a:endParaRPr lang="ru-RU"/>
        </a:p>
      </dgm:t>
    </dgm:pt>
    <dgm:pt modelId="{F31C59D3-2193-48F0-9C23-62CBC1E2532B}" type="pres">
      <dgm:prSet presAssocID="{2D6D1787-F6FA-4B80-89A4-9DF156F080F3}" presName="node" presStyleLbl="node1" presStyleIdx="0" presStyleCnt="5">
        <dgm:presLayoutVars>
          <dgm:bulletEnabled val="1"/>
        </dgm:presLayoutVars>
      </dgm:prSet>
      <dgm:spPr/>
      <dgm:t>
        <a:bodyPr/>
        <a:lstStyle/>
        <a:p>
          <a:endParaRPr lang="ru-RU"/>
        </a:p>
      </dgm:t>
    </dgm:pt>
    <dgm:pt modelId="{4EDF6950-8109-4BB6-9533-748C5DA5F581}" type="pres">
      <dgm:prSet presAssocID="{44E21217-3FE3-408C-8255-31615A7E3F18}" presName="sibTrans" presStyleCnt="0"/>
      <dgm:spPr/>
    </dgm:pt>
    <dgm:pt modelId="{379FAC22-8BA0-4FCB-BF3B-B9A471FFD46A}" type="pres">
      <dgm:prSet presAssocID="{63F3C864-E2EC-4992-A2D7-39EE26C24985}" presName="node" presStyleLbl="node1" presStyleIdx="1" presStyleCnt="5">
        <dgm:presLayoutVars>
          <dgm:bulletEnabled val="1"/>
        </dgm:presLayoutVars>
      </dgm:prSet>
      <dgm:spPr/>
      <dgm:t>
        <a:bodyPr/>
        <a:lstStyle/>
        <a:p>
          <a:endParaRPr lang="ru-RU"/>
        </a:p>
      </dgm:t>
    </dgm:pt>
    <dgm:pt modelId="{21E5E898-16D9-43A4-BF52-AA4548938054}" type="pres">
      <dgm:prSet presAssocID="{9FA6825F-6B4D-4DE3-8621-FE510230E688}" presName="sibTrans" presStyleCnt="0"/>
      <dgm:spPr/>
    </dgm:pt>
    <dgm:pt modelId="{591A2B8D-7FF7-4839-91E6-51BA042B2657}" type="pres">
      <dgm:prSet presAssocID="{16A62E34-2CDF-470F-AF10-779B5B875620}" presName="node" presStyleLbl="node1" presStyleIdx="2" presStyleCnt="5">
        <dgm:presLayoutVars>
          <dgm:bulletEnabled val="1"/>
        </dgm:presLayoutVars>
      </dgm:prSet>
      <dgm:spPr/>
      <dgm:t>
        <a:bodyPr/>
        <a:lstStyle/>
        <a:p>
          <a:endParaRPr lang="ru-RU"/>
        </a:p>
      </dgm:t>
    </dgm:pt>
    <dgm:pt modelId="{6443E8F9-023E-4F67-A6F9-031FE50BB0F9}" type="pres">
      <dgm:prSet presAssocID="{87FA321F-CEDC-470F-80FF-306E00CD8626}" presName="sibTrans" presStyleCnt="0"/>
      <dgm:spPr/>
    </dgm:pt>
    <dgm:pt modelId="{6C8AA2A9-3DCE-4555-81E6-64D211650A3F}" type="pres">
      <dgm:prSet presAssocID="{2AF6C178-CBEC-4124-8539-77463C6D00F9}" presName="node" presStyleLbl="node1" presStyleIdx="3" presStyleCnt="5">
        <dgm:presLayoutVars>
          <dgm:bulletEnabled val="1"/>
        </dgm:presLayoutVars>
      </dgm:prSet>
      <dgm:spPr/>
      <dgm:t>
        <a:bodyPr/>
        <a:lstStyle/>
        <a:p>
          <a:endParaRPr lang="ru-RU"/>
        </a:p>
      </dgm:t>
    </dgm:pt>
    <dgm:pt modelId="{F952E071-B67C-4205-A9B2-39985F7E2965}" type="pres">
      <dgm:prSet presAssocID="{1C21E236-B9E7-4F86-96C0-25919CB88917}" presName="sibTrans" presStyleCnt="0"/>
      <dgm:spPr/>
    </dgm:pt>
    <dgm:pt modelId="{D19352D8-3DD6-4160-8777-A68B929AF8AB}" type="pres">
      <dgm:prSet presAssocID="{625CC43C-0503-46B8-946B-F8C7D8AA99C9}" presName="node" presStyleLbl="node1" presStyleIdx="4" presStyleCnt="5">
        <dgm:presLayoutVars>
          <dgm:bulletEnabled val="1"/>
        </dgm:presLayoutVars>
      </dgm:prSet>
      <dgm:spPr/>
      <dgm:t>
        <a:bodyPr/>
        <a:lstStyle/>
        <a:p>
          <a:endParaRPr lang="ru-RU"/>
        </a:p>
      </dgm:t>
    </dgm:pt>
  </dgm:ptLst>
  <dgm:cxnLst>
    <dgm:cxn modelId="{FF5689D3-ED33-4C00-8ED8-6D81511E61E4}" srcId="{3401BA32-724B-4D4A-818D-42137023D824}" destId="{63F3C864-E2EC-4992-A2D7-39EE26C24985}" srcOrd="1" destOrd="0" parTransId="{06A78BB0-C7BC-43A5-88B8-C84B8D2F1A7B}" sibTransId="{9FA6825F-6B4D-4DE3-8621-FE510230E688}"/>
    <dgm:cxn modelId="{088C46F8-D9F0-4FA7-B13A-C496A66D8FA4}" type="presOf" srcId="{2D6D1787-F6FA-4B80-89A4-9DF156F080F3}" destId="{F31C59D3-2193-48F0-9C23-62CBC1E2532B}" srcOrd="0" destOrd="0" presId="urn:microsoft.com/office/officeart/2005/8/layout/default#1"/>
    <dgm:cxn modelId="{25FD6410-C4E1-4367-B2A8-0C98647BE0D2}" type="presOf" srcId="{625CC43C-0503-46B8-946B-F8C7D8AA99C9}" destId="{D19352D8-3DD6-4160-8777-A68B929AF8AB}" srcOrd="0" destOrd="0" presId="urn:microsoft.com/office/officeart/2005/8/layout/default#1"/>
    <dgm:cxn modelId="{43C4A7FE-F0CC-49E5-ACCF-45B1E1CDB1B6}" type="presOf" srcId="{63F3C864-E2EC-4992-A2D7-39EE26C24985}" destId="{379FAC22-8BA0-4FCB-BF3B-B9A471FFD46A}" srcOrd="0" destOrd="0" presId="urn:microsoft.com/office/officeart/2005/8/layout/default#1"/>
    <dgm:cxn modelId="{46B2B73C-7ABF-4DBA-9595-5D45E9C4FF2D}" srcId="{3401BA32-724B-4D4A-818D-42137023D824}" destId="{2D6D1787-F6FA-4B80-89A4-9DF156F080F3}" srcOrd="0" destOrd="0" parTransId="{EB66F9EF-EE3C-49C4-A9D9-82D01DFD4989}" sibTransId="{44E21217-3FE3-408C-8255-31615A7E3F18}"/>
    <dgm:cxn modelId="{0D33A202-8F29-484C-A002-985768D7575D}" srcId="{3401BA32-724B-4D4A-818D-42137023D824}" destId="{16A62E34-2CDF-470F-AF10-779B5B875620}" srcOrd="2" destOrd="0" parTransId="{B24D5A8C-D40C-4145-99C7-75B16565D430}" sibTransId="{87FA321F-CEDC-470F-80FF-306E00CD8626}"/>
    <dgm:cxn modelId="{660E8D46-CB81-4E9A-9736-06611CE6F829}" srcId="{3401BA32-724B-4D4A-818D-42137023D824}" destId="{2AF6C178-CBEC-4124-8539-77463C6D00F9}" srcOrd="3" destOrd="0" parTransId="{C0C78891-D611-4A7F-93B5-9E6C0FB90803}" sibTransId="{1C21E236-B9E7-4F86-96C0-25919CB88917}"/>
    <dgm:cxn modelId="{919ED445-D5F8-47E9-89E2-8B5F0D1997EF}" type="presOf" srcId="{3401BA32-724B-4D4A-818D-42137023D824}" destId="{B274B9A8-35F8-436E-969B-E8B78C451805}" srcOrd="0" destOrd="0" presId="urn:microsoft.com/office/officeart/2005/8/layout/default#1"/>
    <dgm:cxn modelId="{5838DC6E-208E-4227-A277-80C318D34790}" type="presOf" srcId="{16A62E34-2CDF-470F-AF10-779B5B875620}" destId="{591A2B8D-7FF7-4839-91E6-51BA042B2657}" srcOrd="0" destOrd="0" presId="urn:microsoft.com/office/officeart/2005/8/layout/default#1"/>
    <dgm:cxn modelId="{F4F90D06-C32E-4FD0-B854-F78B307671DB}" type="presOf" srcId="{2AF6C178-CBEC-4124-8539-77463C6D00F9}" destId="{6C8AA2A9-3DCE-4555-81E6-64D211650A3F}" srcOrd="0" destOrd="0" presId="urn:microsoft.com/office/officeart/2005/8/layout/default#1"/>
    <dgm:cxn modelId="{1797F03A-312E-4B38-A8CD-A912704C52F8}" srcId="{3401BA32-724B-4D4A-818D-42137023D824}" destId="{625CC43C-0503-46B8-946B-F8C7D8AA99C9}" srcOrd="4" destOrd="0" parTransId="{5D9FCCD7-ECCA-4953-81AD-9FADD1380611}" sibTransId="{5AD02F63-1C39-4FCD-BC1F-2B93979CF184}"/>
    <dgm:cxn modelId="{F87EF275-058C-4959-B9C5-787C8B185A8E}" type="presParOf" srcId="{B274B9A8-35F8-436E-969B-E8B78C451805}" destId="{F31C59D3-2193-48F0-9C23-62CBC1E2532B}" srcOrd="0" destOrd="0" presId="urn:microsoft.com/office/officeart/2005/8/layout/default#1"/>
    <dgm:cxn modelId="{EBF37301-A39A-4125-8030-EA0CB454790C}" type="presParOf" srcId="{B274B9A8-35F8-436E-969B-E8B78C451805}" destId="{4EDF6950-8109-4BB6-9533-748C5DA5F581}" srcOrd="1" destOrd="0" presId="urn:microsoft.com/office/officeart/2005/8/layout/default#1"/>
    <dgm:cxn modelId="{7E82D1A4-725F-4EEC-9465-75332A762843}" type="presParOf" srcId="{B274B9A8-35F8-436E-969B-E8B78C451805}" destId="{379FAC22-8BA0-4FCB-BF3B-B9A471FFD46A}" srcOrd="2" destOrd="0" presId="urn:microsoft.com/office/officeart/2005/8/layout/default#1"/>
    <dgm:cxn modelId="{33780EA7-DE48-4D7A-865F-37EFBD590C65}" type="presParOf" srcId="{B274B9A8-35F8-436E-969B-E8B78C451805}" destId="{21E5E898-16D9-43A4-BF52-AA4548938054}" srcOrd="3" destOrd="0" presId="urn:microsoft.com/office/officeart/2005/8/layout/default#1"/>
    <dgm:cxn modelId="{EB9F2E76-F199-4064-9C35-C552329D508C}" type="presParOf" srcId="{B274B9A8-35F8-436E-969B-E8B78C451805}" destId="{591A2B8D-7FF7-4839-91E6-51BA042B2657}" srcOrd="4" destOrd="0" presId="urn:microsoft.com/office/officeart/2005/8/layout/default#1"/>
    <dgm:cxn modelId="{8B9F6FAB-BF3A-44A1-ABCC-757CB17BC3BA}" type="presParOf" srcId="{B274B9A8-35F8-436E-969B-E8B78C451805}" destId="{6443E8F9-023E-4F67-A6F9-031FE50BB0F9}" srcOrd="5" destOrd="0" presId="urn:microsoft.com/office/officeart/2005/8/layout/default#1"/>
    <dgm:cxn modelId="{501E63B6-F18A-4FB8-A825-0438EE8AD2A6}" type="presParOf" srcId="{B274B9A8-35F8-436E-969B-E8B78C451805}" destId="{6C8AA2A9-3DCE-4555-81E6-64D211650A3F}" srcOrd="6" destOrd="0" presId="urn:microsoft.com/office/officeart/2005/8/layout/default#1"/>
    <dgm:cxn modelId="{37050A9B-F81E-4CF0-8660-F5C85D580B6F}" type="presParOf" srcId="{B274B9A8-35F8-436E-969B-E8B78C451805}" destId="{F952E071-B67C-4205-A9B2-39985F7E2965}" srcOrd="7" destOrd="0" presId="urn:microsoft.com/office/officeart/2005/8/layout/default#1"/>
    <dgm:cxn modelId="{945E7E13-D620-4DA1-82C5-D9F14AFB4842}" type="presParOf" srcId="{B274B9A8-35F8-436E-969B-E8B78C451805}" destId="{D19352D8-3DD6-4160-8777-A68B929AF8AB}" srcOrd="8"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F22500-1673-4BF6-8FC2-53A6D814EF48}" type="doc">
      <dgm:prSet loTypeId="urn:microsoft.com/office/officeart/2008/layout/PictureAccentList" loCatId="list" qsTypeId="urn:microsoft.com/office/officeart/2005/8/quickstyle/simple2" qsCatId="simple" csTypeId="urn:microsoft.com/office/officeart/2005/8/colors/accent1_2" csCatId="accent1" phldr="1"/>
      <dgm:spPr/>
      <dgm:t>
        <a:bodyPr/>
        <a:lstStyle/>
        <a:p>
          <a:endParaRPr lang="ru-RU"/>
        </a:p>
      </dgm:t>
    </dgm:pt>
    <dgm:pt modelId="{55EB4936-65FB-44F3-BCFA-F4E1D0695190}">
      <dgm:prSet phldrT="[Текст]"/>
      <dgm:spPr/>
      <dgm:t>
        <a:bodyPr/>
        <a:lstStyle/>
        <a:p>
          <a:r>
            <a:rPr lang="ru-RU" dirty="0"/>
            <a:t>Что развивает?</a:t>
          </a:r>
        </a:p>
      </dgm:t>
    </dgm:pt>
    <dgm:pt modelId="{85626DBB-4406-4254-B5D6-7085134B27AE}" type="parTrans" cxnId="{B9CCE37C-C178-4A15-9DB5-19E0D7745E08}">
      <dgm:prSet/>
      <dgm:spPr/>
      <dgm:t>
        <a:bodyPr/>
        <a:lstStyle/>
        <a:p>
          <a:endParaRPr lang="ru-RU"/>
        </a:p>
      </dgm:t>
    </dgm:pt>
    <dgm:pt modelId="{C6285EDF-F373-4897-B548-899BEC951C87}" type="sibTrans" cxnId="{B9CCE37C-C178-4A15-9DB5-19E0D7745E08}">
      <dgm:prSet/>
      <dgm:spPr/>
      <dgm:t>
        <a:bodyPr/>
        <a:lstStyle/>
        <a:p>
          <a:endParaRPr lang="ru-RU"/>
        </a:p>
      </dgm:t>
    </dgm:pt>
    <dgm:pt modelId="{A3D301B1-412F-447E-9DB5-C1975F6DA1B7}">
      <dgm:prSet phldrT="[Текст]"/>
      <dgm:spPr/>
      <dgm:t>
        <a:bodyPr/>
        <a:lstStyle/>
        <a:p>
          <a:r>
            <a:rPr lang="ru-RU" dirty="0"/>
            <a:t>Умение внимательно воспринимать информацию</a:t>
          </a:r>
        </a:p>
      </dgm:t>
    </dgm:pt>
    <dgm:pt modelId="{AA572885-495F-45CE-BD7C-4A8899F46F2C}" type="parTrans" cxnId="{38E5B02E-E780-47BB-AAFB-926C327B6A2A}">
      <dgm:prSet/>
      <dgm:spPr/>
      <dgm:t>
        <a:bodyPr/>
        <a:lstStyle/>
        <a:p>
          <a:endParaRPr lang="ru-RU"/>
        </a:p>
      </dgm:t>
    </dgm:pt>
    <dgm:pt modelId="{EBF37D71-242F-4A29-87E9-C63E2D47367D}" type="sibTrans" cxnId="{38E5B02E-E780-47BB-AAFB-926C327B6A2A}">
      <dgm:prSet/>
      <dgm:spPr/>
      <dgm:t>
        <a:bodyPr/>
        <a:lstStyle/>
        <a:p>
          <a:endParaRPr lang="ru-RU"/>
        </a:p>
      </dgm:t>
    </dgm:pt>
    <dgm:pt modelId="{B2578D37-FB80-4647-88D2-AA6E734C9E62}">
      <dgm:prSet phldrT="[Текст]"/>
      <dgm:spPr/>
      <dgm:t>
        <a:bodyPr/>
        <a:lstStyle/>
        <a:p>
          <a:r>
            <a:rPr lang="ru-RU" dirty="0"/>
            <a:t>Находить различия в понятии «факт» (неоспоримое суждение) и «мнение» (чье-то утверждение на определенную тему) </a:t>
          </a:r>
        </a:p>
      </dgm:t>
    </dgm:pt>
    <dgm:pt modelId="{08601C48-15E0-4D6A-B52C-AF1F7992851D}" type="parTrans" cxnId="{09D9F4A3-023D-4580-87C3-4E309867276F}">
      <dgm:prSet/>
      <dgm:spPr/>
      <dgm:t>
        <a:bodyPr/>
        <a:lstStyle/>
        <a:p>
          <a:endParaRPr lang="ru-RU"/>
        </a:p>
      </dgm:t>
    </dgm:pt>
    <dgm:pt modelId="{4543AA27-C3F3-4179-8AFA-1DAFB2CAF860}" type="sibTrans" cxnId="{09D9F4A3-023D-4580-87C3-4E309867276F}">
      <dgm:prSet/>
      <dgm:spPr/>
      <dgm:t>
        <a:bodyPr/>
        <a:lstStyle/>
        <a:p>
          <a:endParaRPr lang="ru-RU"/>
        </a:p>
      </dgm:t>
    </dgm:pt>
    <dgm:pt modelId="{467ED4AB-8EB3-4EF5-A0B2-3AAFD2BAEBF1}" type="pres">
      <dgm:prSet presAssocID="{32F22500-1673-4BF6-8FC2-53A6D814EF48}" presName="layout" presStyleCnt="0">
        <dgm:presLayoutVars>
          <dgm:chMax/>
          <dgm:chPref/>
          <dgm:dir/>
          <dgm:animOne val="branch"/>
          <dgm:animLvl val="lvl"/>
          <dgm:resizeHandles/>
        </dgm:presLayoutVars>
      </dgm:prSet>
      <dgm:spPr/>
      <dgm:t>
        <a:bodyPr/>
        <a:lstStyle/>
        <a:p>
          <a:endParaRPr lang="ru-RU"/>
        </a:p>
      </dgm:t>
    </dgm:pt>
    <dgm:pt modelId="{DADE15D0-BB48-43D3-A415-3688FF2D0BF6}" type="pres">
      <dgm:prSet presAssocID="{55EB4936-65FB-44F3-BCFA-F4E1D0695190}" presName="root" presStyleCnt="0">
        <dgm:presLayoutVars>
          <dgm:chMax/>
          <dgm:chPref val="4"/>
        </dgm:presLayoutVars>
      </dgm:prSet>
      <dgm:spPr/>
    </dgm:pt>
    <dgm:pt modelId="{DAB1A3F4-CBBC-4D1B-A57C-831C2FF57C0E}" type="pres">
      <dgm:prSet presAssocID="{55EB4936-65FB-44F3-BCFA-F4E1D0695190}" presName="rootComposite" presStyleCnt="0">
        <dgm:presLayoutVars/>
      </dgm:prSet>
      <dgm:spPr/>
    </dgm:pt>
    <dgm:pt modelId="{69779700-3A4D-4E38-8847-776ADF631D07}" type="pres">
      <dgm:prSet presAssocID="{55EB4936-65FB-44F3-BCFA-F4E1D0695190}" presName="rootText" presStyleLbl="node0" presStyleIdx="0" presStyleCnt="1">
        <dgm:presLayoutVars>
          <dgm:chMax/>
          <dgm:chPref val="4"/>
        </dgm:presLayoutVars>
      </dgm:prSet>
      <dgm:spPr/>
      <dgm:t>
        <a:bodyPr/>
        <a:lstStyle/>
        <a:p>
          <a:endParaRPr lang="ru-RU"/>
        </a:p>
      </dgm:t>
    </dgm:pt>
    <dgm:pt modelId="{137855DA-398C-4606-BE3C-7FF8724D684D}" type="pres">
      <dgm:prSet presAssocID="{55EB4936-65FB-44F3-BCFA-F4E1D0695190}" presName="childShape" presStyleCnt="0">
        <dgm:presLayoutVars>
          <dgm:chMax val="0"/>
          <dgm:chPref val="0"/>
        </dgm:presLayoutVars>
      </dgm:prSet>
      <dgm:spPr/>
    </dgm:pt>
    <dgm:pt modelId="{EECC10FE-57F9-459C-BF31-9CC53D34B836}" type="pres">
      <dgm:prSet presAssocID="{A3D301B1-412F-447E-9DB5-C1975F6DA1B7}" presName="childComposite" presStyleCnt="0">
        <dgm:presLayoutVars>
          <dgm:chMax val="0"/>
          <dgm:chPref val="0"/>
        </dgm:presLayoutVars>
      </dgm:prSet>
      <dgm:spPr/>
    </dgm:pt>
    <dgm:pt modelId="{4F32FFA5-475B-4DE0-83CE-60F4EB0E4D73}" type="pres">
      <dgm:prSet presAssocID="{A3D301B1-412F-447E-9DB5-C1975F6DA1B7}" presName="Image" presStyleLbl="node1" presStyleIdx="0" presStyleCnt="2"/>
      <dgm:spPr/>
    </dgm:pt>
    <dgm:pt modelId="{A3153ED8-A330-434E-9257-FC75C5DD3A5F}" type="pres">
      <dgm:prSet presAssocID="{A3D301B1-412F-447E-9DB5-C1975F6DA1B7}" presName="childText" presStyleLbl="lnNode1" presStyleIdx="0" presStyleCnt="2">
        <dgm:presLayoutVars>
          <dgm:chMax val="0"/>
          <dgm:chPref val="0"/>
          <dgm:bulletEnabled val="1"/>
        </dgm:presLayoutVars>
      </dgm:prSet>
      <dgm:spPr/>
      <dgm:t>
        <a:bodyPr/>
        <a:lstStyle/>
        <a:p>
          <a:endParaRPr lang="ru-RU"/>
        </a:p>
      </dgm:t>
    </dgm:pt>
    <dgm:pt modelId="{B2F4F70F-7BB5-4DFB-80A3-E7BED4978EA8}" type="pres">
      <dgm:prSet presAssocID="{B2578D37-FB80-4647-88D2-AA6E734C9E62}" presName="childComposite" presStyleCnt="0">
        <dgm:presLayoutVars>
          <dgm:chMax val="0"/>
          <dgm:chPref val="0"/>
        </dgm:presLayoutVars>
      </dgm:prSet>
      <dgm:spPr/>
    </dgm:pt>
    <dgm:pt modelId="{38438A73-6CF6-4BC9-A0A2-BEE2824EB132}" type="pres">
      <dgm:prSet presAssocID="{B2578D37-FB80-4647-88D2-AA6E734C9E62}" presName="Image" presStyleLbl="node1" presStyleIdx="1" presStyleCnt="2"/>
      <dgm:spPr/>
    </dgm:pt>
    <dgm:pt modelId="{08A98D5D-63D2-4205-885D-DB482537AF20}" type="pres">
      <dgm:prSet presAssocID="{B2578D37-FB80-4647-88D2-AA6E734C9E62}" presName="childText" presStyleLbl="lnNode1" presStyleIdx="1" presStyleCnt="2" custLinFactNeighborX="0" custLinFactNeighborY="1465">
        <dgm:presLayoutVars>
          <dgm:chMax val="0"/>
          <dgm:chPref val="0"/>
          <dgm:bulletEnabled val="1"/>
        </dgm:presLayoutVars>
      </dgm:prSet>
      <dgm:spPr/>
      <dgm:t>
        <a:bodyPr/>
        <a:lstStyle/>
        <a:p>
          <a:endParaRPr lang="ru-RU"/>
        </a:p>
      </dgm:t>
    </dgm:pt>
  </dgm:ptLst>
  <dgm:cxnLst>
    <dgm:cxn modelId="{B9CCE37C-C178-4A15-9DB5-19E0D7745E08}" srcId="{32F22500-1673-4BF6-8FC2-53A6D814EF48}" destId="{55EB4936-65FB-44F3-BCFA-F4E1D0695190}" srcOrd="0" destOrd="0" parTransId="{85626DBB-4406-4254-B5D6-7085134B27AE}" sibTransId="{C6285EDF-F373-4897-B548-899BEC951C87}"/>
    <dgm:cxn modelId="{38E5B02E-E780-47BB-AAFB-926C327B6A2A}" srcId="{55EB4936-65FB-44F3-BCFA-F4E1D0695190}" destId="{A3D301B1-412F-447E-9DB5-C1975F6DA1B7}" srcOrd="0" destOrd="0" parTransId="{AA572885-495F-45CE-BD7C-4A8899F46F2C}" sibTransId="{EBF37D71-242F-4A29-87E9-C63E2D47367D}"/>
    <dgm:cxn modelId="{09D9F4A3-023D-4580-87C3-4E309867276F}" srcId="{55EB4936-65FB-44F3-BCFA-F4E1D0695190}" destId="{B2578D37-FB80-4647-88D2-AA6E734C9E62}" srcOrd="1" destOrd="0" parTransId="{08601C48-15E0-4D6A-B52C-AF1F7992851D}" sibTransId="{4543AA27-C3F3-4179-8AFA-1DAFB2CAF860}"/>
    <dgm:cxn modelId="{4F231DA5-C841-4995-9D4D-CEB9A0F07A3B}" type="presOf" srcId="{32F22500-1673-4BF6-8FC2-53A6D814EF48}" destId="{467ED4AB-8EB3-4EF5-A0B2-3AAFD2BAEBF1}" srcOrd="0" destOrd="0" presId="urn:microsoft.com/office/officeart/2008/layout/PictureAccentList"/>
    <dgm:cxn modelId="{5AC04133-334E-4C46-827C-EC6BE7DF954A}" type="presOf" srcId="{B2578D37-FB80-4647-88D2-AA6E734C9E62}" destId="{08A98D5D-63D2-4205-885D-DB482537AF20}" srcOrd="0" destOrd="0" presId="urn:microsoft.com/office/officeart/2008/layout/PictureAccentList"/>
    <dgm:cxn modelId="{1F9A6292-4FE9-48C8-AFE2-72AE978778E2}" type="presOf" srcId="{55EB4936-65FB-44F3-BCFA-F4E1D0695190}" destId="{69779700-3A4D-4E38-8847-776ADF631D07}" srcOrd="0" destOrd="0" presId="urn:microsoft.com/office/officeart/2008/layout/PictureAccentList"/>
    <dgm:cxn modelId="{69C0B542-0698-4F1E-BBDA-E49D4D405FAE}" type="presOf" srcId="{A3D301B1-412F-447E-9DB5-C1975F6DA1B7}" destId="{A3153ED8-A330-434E-9257-FC75C5DD3A5F}" srcOrd="0" destOrd="0" presId="urn:microsoft.com/office/officeart/2008/layout/PictureAccentList"/>
    <dgm:cxn modelId="{CBD4B3E6-F33D-49B6-928F-2A1B3AB87724}" type="presParOf" srcId="{467ED4AB-8EB3-4EF5-A0B2-3AAFD2BAEBF1}" destId="{DADE15D0-BB48-43D3-A415-3688FF2D0BF6}" srcOrd="0" destOrd="0" presId="urn:microsoft.com/office/officeart/2008/layout/PictureAccentList"/>
    <dgm:cxn modelId="{D3C14838-78BD-4D92-A571-3808A4FDF180}" type="presParOf" srcId="{DADE15D0-BB48-43D3-A415-3688FF2D0BF6}" destId="{DAB1A3F4-CBBC-4D1B-A57C-831C2FF57C0E}" srcOrd="0" destOrd="0" presId="urn:microsoft.com/office/officeart/2008/layout/PictureAccentList"/>
    <dgm:cxn modelId="{61C0B78A-A3BA-4870-9DB2-94D5635BCEB4}" type="presParOf" srcId="{DAB1A3F4-CBBC-4D1B-A57C-831C2FF57C0E}" destId="{69779700-3A4D-4E38-8847-776ADF631D07}" srcOrd="0" destOrd="0" presId="urn:microsoft.com/office/officeart/2008/layout/PictureAccentList"/>
    <dgm:cxn modelId="{A8EB072B-C7B6-4294-947C-0A235B6181D0}" type="presParOf" srcId="{DADE15D0-BB48-43D3-A415-3688FF2D0BF6}" destId="{137855DA-398C-4606-BE3C-7FF8724D684D}" srcOrd="1" destOrd="0" presId="urn:microsoft.com/office/officeart/2008/layout/PictureAccentList"/>
    <dgm:cxn modelId="{E6CBEDBF-66B2-4447-AA92-836DA6548D1F}" type="presParOf" srcId="{137855DA-398C-4606-BE3C-7FF8724D684D}" destId="{EECC10FE-57F9-459C-BF31-9CC53D34B836}" srcOrd="0" destOrd="0" presId="urn:microsoft.com/office/officeart/2008/layout/PictureAccentList"/>
    <dgm:cxn modelId="{49093B8A-CB2F-48D4-8923-4497CE0092CA}" type="presParOf" srcId="{EECC10FE-57F9-459C-BF31-9CC53D34B836}" destId="{4F32FFA5-475B-4DE0-83CE-60F4EB0E4D73}" srcOrd="0" destOrd="0" presId="urn:microsoft.com/office/officeart/2008/layout/PictureAccentList"/>
    <dgm:cxn modelId="{023B212E-D5EB-4BC1-A050-790944F82264}" type="presParOf" srcId="{EECC10FE-57F9-459C-BF31-9CC53D34B836}" destId="{A3153ED8-A330-434E-9257-FC75C5DD3A5F}" srcOrd="1" destOrd="0" presId="urn:microsoft.com/office/officeart/2008/layout/PictureAccentList"/>
    <dgm:cxn modelId="{3C70BD32-F7D7-4278-8DA0-58304CCB7336}" type="presParOf" srcId="{137855DA-398C-4606-BE3C-7FF8724D684D}" destId="{B2F4F70F-7BB5-4DFB-80A3-E7BED4978EA8}" srcOrd="1" destOrd="0" presId="urn:microsoft.com/office/officeart/2008/layout/PictureAccentList"/>
    <dgm:cxn modelId="{07D1C972-1EF7-4A20-9C53-84929C986E5C}" type="presParOf" srcId="{B2F4F70F-7BB5-4DFB-80A3-E7BED4978EA8}" destId="{38438A73-6CF6-4BC9-A0A2-BEE2824EB132}" srcOrd="0" destOrd="0" presId="urn:microsoft.com/office/officeart/2008/layout/PictureAccentList"/>
    <dgm:cxn modelId="{B256E7F2-102D-4874-9013-119E86819B97}" type="presParOf" srcId="{B2F4F70F-7BB5-4DFB-80A3-E7BED4978EA8}" destId="{08A98D5D-63D2-4205-885D-DB482537AF20}"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E1AEEB-086A-4597-9EDC-8F221FCCC40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68085B-41AA-439F-9C6C-850E2F40432C}">
      <dgm:prSet/>
      <dgm:spPr/>
      <dgm:t>
        <a:bodyPr/>
        <a:lstStyle/>
        <a:p>
          <a:pPr>
            <a:lnSpc>
              <a:spcPct val="100000"/>
            </a:lnSpc>
          </a:pPr>
          <a:r>
            <a:rPr lang="ru-RU" dirty="0"/>
            <a:t>6 уровень читательской грамотности:</a:t>
          </a:r>
          <a:endParaRPr lang="en-US" dirty="0"/>
        </a:p>
      </dgm:t>
    </dgm:pt>
    <dgm:pt modelId="{96ADBF9D-52C6-498D-AAA3-39C87DFD0552}" type="parTrans" cxnId="{B2DE4402-5692-4B37-9455-2FB8B53A3915}">
      <dgm:prSet/>
      <dgm:spPr/>
      <dgm:t>
        <a:bodyPr/>
        <a:lstStyle/>
        <a:p>
          <a:endParaRPr lang="en-US"/>
        </a:p>
      </dgm:t>
    </dgm:pt>
    <dgm:pt modelId="{2DCC0A9A-356D-4414-8E60-2C03DB23899C}" type="sibTrans" cxnId="{B2DE4402-5692-4B37-9455-2FB8B53A3915}">
      <dgm:prSet/>
      <dgm:spPr/>
      <dgm:t>
        <a:bodyPr/>
        <a:lstStyle/>
        <a:p>
          <a:endParaRPr lang="en-US"/>
        </a:p>
      </dgm:t>
    </dgm:pt>
    <dgm:pt modelId="{D2B7E7B9-AC36-412F-B2E6-18124444CA81}">
      <dgm:prSet/>
      <dgm:spPr/>
      <dgm:t>
        <a:bodyPr/>
        <a:lstStyle/>
        <a:p>
          <a:r>
            <a:rPr lang="ru-RU" dirty="0"/>
            <a:t>Анализ сочинений школьников в формате ЕГЭ по критериям оценки ФИПИ (групповая работа)</a:t>
          </a:r>
          <a:endParaRPr lang="en-US" dirty="0"/>
        </a:p>
      </dgm:t>
    </dgm:pt>
    <dgm:pt modelId="{A5F72CD4-EA4E-4C2F-BE81-683F85836BC3}" type="parTrans" cxnId="{BD478C36-F07E-49E2-A67A-C3812F4D5897}">
      <dgm:prSet/>
      <dgm:spPr/>
      <dgm:t>
        <a:bodyPr/>
        <a:lstStyle/>
        <a:p>
          <a:endParaRPr lang="ru-RU"/>
        </a:p>
      </dgm:t>
    </dgm:pt>
    <dgm:pt modelId="{1534057E-D1B2-4123-8C6C-EFEA9CFB6436}" type="sibTrans" cxnId="{BD478C36-F07E-49E2-A67A-C3812F4D5897}">
      <dgm:prSet/>
      <dgm:spPr/>
      <dgm:t>
        <a:bodyPr/>
        <a:lstStyle/>
        <a:p>
          <a:endParaRPr lang="ru-RU"/>
        </a:p>
      </dgm:t>
    </dgm:pt>
    <dgm:pt modelId="{9DE82D8A-C393-49B0-AF47-16303650DE2E}">
      <dgm:prSet/>
      <dgm:spPr/>
      <dgm:t>
        <a:bodyPr/>
        <a:lstStyle/>
        <a:p>
          <a:pPr>
            <a:lnSpc>
              <a:spcPct val="100000"/>
            </a:lnSpc>
          </a:pPr>
          <a:r>
            <a:rPr lang="ru-RU" dirty="0"/>
            <a:t>Подбор из Интернета текстов разного стиля и вида (сплошной/</a:t>
          </a:r>
          <a:r>
            <a:rPr lang="ru-RU" dirty="0" err="1"/>
            <a:t>несплошной</a:t>
          </a:r>
          <a:r>
            <a:rPr lang="ru-RU" dirty="0"/>
            <a:t>, смешанный) на одну тему (например, «Дождь»)</a:t>
          </a:r>
          <a:endParaRPr lang="en-US" dirty="0"/>
        </a:p>
      </dgm:t>
    </dgm:pt>
    <dgm:pt modelId="{85BA0297-1D69-41CB-A29D-F0CCDBA7D003}" type="sibTrans" cxnId="{35306372-E6E2-4EF2-A71E-2AA67731476A}">
      <dgm:prSet/>
      <dgm:spPr/>
      <dgm:t>
        <a:bodyPr/>
        <a:lstStyle/>
        <a:p>
          <a:endParaRPr lang="en-US"/>
        </a:p>
      </dgm:t>
    </dgm:pt>
    <dgm:pt modelId="{C0824AAB-A76F-49C0-BE84-62D1EB725CA9}" type="parTrans" cxnId="{35306372-E6E2-4EF2-A71E-2AA67731476A}">
      <dgm:prSet/>
      <dgm:spPr/>
      <dgm:t>
        <a:bodyPr/>
        <a:lstStyle/>
        <a:p>
          <a:endParaRPr lang="en-US"/>
        </a:p>
      </dgm:t>
    </dgm:pt>
    <dgm:pt modelId="{0628BEBA-5D39-426E-BE76-EB066C6700B1}" type="pres">
      <dgm:prSet presAssocID="{D2E1AEEB-086A-4597-9EDC-8F221FCCC40C}" presName="root" presStyleCnt="0">
        <dgm:presLayoutVars>
          <dgm:dir/>
          <dgm:resizeHandles val="exact"/>
        </dgm:presLayoutVars>
      </dgm:prSet>
      <dgm:spPr/>
      <dgm:t>
        <a:bodyPr/>
        <a:lstStyle/>
        <a:p>
          <a:endParaRPr lang="ru-RU"/>
        </a:p>
      </dgm:t>
    </dgm:pt>
    <dgm:pt modelId="{2B4FDC17-0826-4E27-B29E-1E9B6053DE7F}" type="pres">
      <dgm:prSet presAssocID="{DC68085B-41AA-439F-9C6C-850E2F40432C}" presName="compNode" presStyleCnt="0"/>
      <dgm:spPr/>
    </dgm:pt>
    <dgm:pt modelId="{ACFC046A-8AF2-49AE-9155-B46A2AA9CA17}" type="pres">
      <dgm:prSet presAssocID="{DC68085B-41AA-439F-9C6C-850E2F40432C}" presName="bgRect" presStyleLbl="bgShp" presStyleIdx="0" presStyleCnt="3"/>
      <dgm:spPr/>
    </dgm:pt>
    <dgm:pt modelId="{EF3320BD-C46D-456A-B712-B98A7A4CD625}" type="pres">
      <dgm:prSet presAssocID="{DC68085B-41AA-439F-9C6C-850E2F4043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Книги"/>
        </a:ext>
      </dgm:extLst>
    </dgm:pt>
    <dgm:pt modelId="{3C33E33C-98C6-4E5D-B3D6-5047B02F88CA}" type="pres">
      <dgm:prSet presAssocID="{DC68085B-41AA-439F-9C6C-850E2F40432C}" presName="spaceRect" presStyleCnt="0"/>
      <dgm:spPr/>
    </dgm:pt>
    <dgm:pt modelId="{9BDD2CB0-73E2-4E29-8CDC-23CC58E66170}" type="pres">
      <dgm:prSet presAssocID="{DC68085B-41AA-439F-9C6C-850E2F40432C}" presName="parTx" presStyleLbl="revTx" presStyleIdx="0" presStyleCnt="3">
        <dgm:presLayoutVars>
          <dgm:chMax val="0"/>
          <dgm:chPref val="0"/>
        </dgm:presLayoutVars>
      </dgm:prSet>
      <dgm:spPr/>
      <dgm:t>
        <a:bodyPr/>
        <a:lstStyle/>
        <a:p>
          <a:endParaRPr lang="ru-RU"/>
        </a:p>
      </dgm:t>
    </dgm:pt>
    <dgm:pt modelId="{AA7657CC-644D-44BB-9E1C-FAE64DE3EBCC}" type="pres">
      <dgm:prSet presAssocID="{2DCC0A9A-356D-4414-8E60-2C03DB23899C}" presName="sibTrans" presStyleCnt="0"/>
      <dgm:spPr/>
    </dgm:pt>
    <dgm:pt modelId="{F53B7BA9-DEC0-475F-A4F5-CD1B435B2452}" type="pres">
      <dgm:prSet presAssocID="{9DE82D8A-C393-49B0-AF47-16303650DE2E}" presName="compNode" presStyleCnt="0"/>
      <dgm:spPr/>
    </dgm:pt>
    <dgm:pt modelId="{E85BAE7F-DABA-412A-AB54-8957AA7879B1}" type="pres">
      <dgm:prSet presAssocID="{9DE82D8A-C393-49B0-AF47-16303650DE2E}" presName="bgRect" presStyleLbl="bgShp" presStyleIdx="1" presStyleCnt="3"/>
      <dgm:spPr/>
    </dgm:pt>
    <dgm:pt modelId="{73F75D75-5E6A-43F1-A7A7-23FE72DA7486}" type="pres">
      <dgm:prSet presAssocID="{9DE82D8A-C393-49B0-AF47-16303650DE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Флажок"/>
        </a:ext>
      </dgm:extLst>
    </dgm:pt>
    <dgm:pt modelId="{3D903771-A774-4B52-9F51-4CC3324A81F2}" type="pres">
      <dgm:prSet presAssocID="{9DE82D8A-C393-49B0-AF47-16303650DE2E}" presName="spaceRect" presStyleCnt="0"/>
      <dgm:spPr/>
    </dgm:pt>
    <dgm:pt modelId="{37B2BEBE-71EE-41A1-AF97-591115246B5A}" type="pres">
      <dgm:prSet presAssocID="{9DE82D8A-C393-49B0-AF47-16303650DE2E}" presName="parTx" presStyleLbl="revTx" presStyleIdx="1" presStyleCnt="3">
        <dgm:presLayoutVars>
          <dgm:chMax val="0"/>
          <dgm:chPref val="0"/>
        </dgm:presLayoutVars>
      </dgm:prSet>
      <dgm:spPr/>
      <dgm:t>
        <a:bodyPr/>
        <a:lstStyle/>
        <a:p>
          <a:endParaRPr lang="ru-RU"/>
        </a:p>
      </dgm:t>
    </dgm:pt>
    <dgm:pt modelId="{CFAE9147-ED6D-4846-A959-801043BBE46F}" type="pres">
      <dgm:prSet presAssocID="{85BA0297-1D69-41CB-A29D-F0CCDBA7D003}" presName="sibTrans" presStyleCnt="0"/>
      <dgm:spPr/>
    </dgm:pt>
    <dgm:pt modelId="{A9888FEE-5E1D-4A6F-A88B-14F1D98F8AEE}" type="pres">
      <dgm:prSet presAssocID="{D2B7E7B9-AC36-412F-B2E6-18124444CA81}" presName="compNode" presStyleCnt="0"/>
      <dgm:spPr/>
    </dgm:pt>
    <dgm:pt modelId="{D2C9D1D5-24DE-496A-A840-33685C4EBCB2}" type="pres">
      <dgm:prSet presAssocID="{D2B7E7B9-AC36-412F-B2E6-18124444CA81}" presName="bgRect" presStyleLbl="bgShp" presStyleIdx="2" presStyleCnt="3" custLinFactNeighborX="-463"/>
      <dgm:spPr/>
    </dgm:pt>
    <dgm:pt modelId="{AB7CDFEB-327E-4B21-B2FC-3BDCDA37CFE1}" type="pres">
      <dgm:prSet presAssocID="{D2B7E7B9-AC36-412F-B2E6-18124444CA8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xmlns="" id="0" name="" descr="Маркеры-галочки"/>
        </a:ext>
      </dgm:extLst>
    </dgm:pt>
    <dgm:pt modelId="{DE71BB5F-FEA3-4679-BA0D-9CC1006B67EC}" type="pres">
      <dgm:prSet presAssocID="{D2B7E7B9-AC36-412F-B2E6-18124444CA81}" presName="spaceRect" presStyleCnt="0"/>
      <dgm:spPr/>
    </dgm:pt>
    <dgm:pt modelId="{6F224DF0-3639-4301-B09B-5464681D5344}" type="pres">
      <dgm:prSet presAssocID="{D2B7E7B9-AC36-412F-B2E6-18124444CA81}" presName="parTx" presStyleLbl="revTx" presStyleIdx="2" presStyleCnt="3">
        <dgm:presLayoutVars>
          <dgm:chMax val="0"/>
          <dgm:chPref val="0"/>
        </dgm:presLayoutVars>
      </dgm:prSet>
      <dgm:spPr/>
      <dgm:t>
        <a:bodyPr/>
        <a:lstStyle/>
        <a:p>
          <a:endParaRPr lang="ru-RU"/>
        </a:p>
      </dgm:t>
    </dgm:pt>
  </dgm:ptLst>
  <dgm:cxnLst>
    <dgm:cxn modelId="{C18CFE10-64E8-4642-B2A6-41B25B0F3242}" type="presOf" srcId="{D2B7E7B9-AC36-412F-B2E6-18124444CA81}" destId="{6F224DF0-3639-4301-B09B-5464681D5344}" srcOrd="0" destOrd="0" presId="urn:microsoft.com/office/officeart/2018/2/layout/IconVerticalSolidList"/>
    <dgm:cxn modelId="{BD478C36-F07E-49E2-A67A-C3812F4D5897}" srcId="{D2E1AEEB-086A-4597-9EDC-8F221FCCC40C}" destId="{D2B7E7B9-AC36-412F-B2E6-18124444CA81}" srcOrd="2" destOrd="0" parTransId="{A5F72CD4-EA4E-4C2F-BE81-683F85836BC3}" sibTransId="{1534057E-D1B2-4123-8C6C-EFEA9CFB6436}"/>
    <dgm:cxn modelId="{509256E8-EBF1-4E2D-93FD-38D2B49B964D}" type="presOf" srcId="{D2E1AEEB-086A-4597-9EDC-8F221FCCC40C}" destId="{0628BEBA-5D39-426E-BE76-EB066C6700B1}" srcOrd="0" destOrd="0" presId="urn:microsoft.com/office/officeart/2018/2/layout/IconVerticalSolidList"/>
    <dgm:cxn modelId="{4FB5A08A-A712-4F9D-9AAA-040BCCEAC7DD}" type="presOf" srcId="{DC68085B-41AA-439F-9C6C-850E2F40432C}" destId="{9BDD2CB0-73E2-4E29-8CDC-23CC58E66170}" srcOrd="0" destOrd="0" presId="urn:microsoft.com/office/officeart/2018/2/layout/IconVerticalSolidList"/>
    <dgm:cxn modelId="{B2DE4402-5692-4B37-9455-2FB8B53A3915}" srcId="{D2E1AEEB-086A-4597-9EDC-8F221FCCC40C}" destId="{DC68085B-41AA-439F-9C6C-850E2F40432C}" srcOrd="0" destOrd="0" parTransId="{96ADBF9D-52C6-498D-AAA3-39C87DFD0552}" sibTransId="{2DCC0A9A-356D-4414-8E60-2C03DB23899C}"/>
    <dgm:cxn modelId="{7113A577-33B4-4DD4-BAC7-D3B121533705}" type="presOf" srcId="{9DE82D8A-C393-49B0-AF47-16303650DE2E}" destId="{37B2BEBE-71EE-41A1-AF97-591115246B5A}" srcOrd="0" destOrd="0" presId="urn:microsoft.com/office/officeart/2018/2/layout/IconVerticalSolidList"/>
    <dgm:cxn modelId="{35306372-E6E2-4EF2-A71E-2AA67731476A}" srcId="{D2E1AEEB-086A-4597-9EDC-8F221FCCC40C}" destId="{9DE82D8A-C393-49B0-AF47-16303650DE2E}" srcOrd="1" destOrd="0" parTransId="{C0824AAB-A76F-49C0-BE84-62D1EB725CA9}" sibTransId="{85BA0297-1D69-41CB-A29D-F0CCDBA7D003}"/>
    <dgm:cxn modelId="{097B3591-B482-48CC-87DA-34C56682CDA9}" type="presParOf" srcId="{0628BEBA-5D39-426E-BE76-EB066C6700B1}" destId="{2B4FDC17-0826-4E27-B29E-1E9B6053DE7F}" srcOrd="0" destOrd="0" presId="urn:microsoft.com/office/officeart/2018/2/layout/IconVerticalSolidList"/>
    <dgm:cxn modelId="{91C09D73-1B2A-44E6-87A6-1C2DF114291A}" type="presParOf" srcId="{2B4FDC17-0826-4E27-B29E-1E9B6053DE7F}" destId="{ACFC046A-8AF2-49AE-9155-B46A2AA9CA17}" srcOrd="0" destOrd="0" presId="urn:microsoft.com/office/officeart/2018/2/layout/IconVerticalSolidList"/>
    <dgm:cxn modelId="{D667AE36-AF90-4D6B-9F73-2C17ABD662A6}" type="presParOf" srcId="{2B4FDC17-0826-4E27-B29E-1E9B6053DE7F}" destId="{EF3320BD-C46D-456A-B712-B98A7A4CD625}" srcOrd="1" destOrd="0" presId="urn:microsoft.com/office/officeart/2018/2/layout/IconVerticalSolidList"/>
    <dgm:cxn modelId="{0D15D640-7374-47B8-94D5-D4869C2F478B}" type="presParOf" srcId="{2B4FDC17-0826-4E27-B29E-1E9B6053DE7F}" destId="{3C33E33C-98C6-4E5D-B3D6-5047B02F88CA}" srcOrd="2" destOrd="0" presId="urn:microsoft.com/office/officeart/2018/2/layout/IconVerticalSolidList"/>
    <dgm:cxn modelId="{85CB1E8E-86F2-4762-B0F2-7208E492EBC8}" type="presParOf" srcId="{2B4FDC17-0826-4E27-B29E-1E9B6053DE7F}" destId="{9BDD2CB0-73E2-4E29-8CDC-23CC58E66170}" srcOrd="3" destOrd="0" presId="urn:microsoft.com/office/officeart/2018/2/layout/IconVerticalSolidList"/>
    <dgm:cxn modelId="{A3CF2393-2024-41C5-8E56-72C33E5A6A79}" type="presParOf" srcId="{0628BEBA-5D39-426E-BE76-EB066C6700B1}" destId="{AA7657CC-644D-44BB-9E1C-FAE64DE3EBCC}" srcOrd="1" destOrd="0" presId="urn:microsoft.com/office/officeart/2018/2/layout/IconVerticalSolidList"/>
    <dgm:cxn modelId="{C989B995-76A1-460C-9F87-7D4F3968D93E}" type="presParOf" srcId="{0628BEBA-5D39-426E-BE76-EB066C6700B1}" destId="{F53B7BA9-DEC0-475F-A4F5-CD1B435B2452}" srcOrd="2" destOrd="0" presId="urn:microsoft.com/office/officeart/2018/2/layout/IconVerticalSolidList"/>
    <dgm:cxn modelId="{0B5E0534-7C00-49B8-A340-FD3BFE85B4E0}" type="presParOf" srcId="{F53B7BA9-DEC0-475F-A4F5-CD1B435B2452}" destId="{E85BAE7F-DABA-412A-AB54-8957AA7879B1}" srcOrd="0" destOrd="0" presId="urn:microsoft.com/office/officeart/2018/2/layout/IconVerticalSolidList"/>
    <dgm:cxn modelId="{88E44A4A-362B-422C-A363-B3D6CC166F25}" type="presParOf" srcId="{F53B7BA9-DEC0-475F-A4F5-CD1B435B2452}" destId="{73F75D75-5E6A-43F1-A7A7-23FE72DA7486}" srcOrd="1" destOrd="0" presId="urn:microsoft.com/office/officeart/2018/2/layout/IconVerticalSolidList"/>
    <dgm:cxn modelId="{775E6CAE-4456-47B8-BB74-57E398E0CCB3}" type="presParOf" srcId="{F53B7BA9-DEC0-475F-A4F5-CD1B435B2452}" destId="{3D903771-A774-4B52-9F51-4CC3324A81F2}" srcOrd="2" destOrd="0" presId="urn:microsoft.com/office/officeart/2018/2/layout/IconVerticalSolidList"/>
    <dgm:cxn modelId="{E9BB6202-8C3F-41E5-89F2-27F79322D525}" type="presParOf" srcId="{F53B7BA9-DEC0-475F-A4F5-CD1B435B2452}" destId="{37B2BEBE-71EE-41A1-AF97-591115246B5A}" srcOrd="3" destOrd="0" presId="urn:microsoft.com/office/officeart/2018/2/layout/IconVerticalSolidList"/>
    <dgm:cxn modelId="{21285C7F-751B-474E-9CC6-BDA185832363}" type="presParOf" srcId="{0628BEBA-5D39-426E-BE76-EB066C6700B1}" destId="{CFAE9147-ED6D-4846-A959-801043BBE46F}" srcOrd="3" destOrd="0" presId="urn:microsoft.com/office/officeart/2018/2/layout/IconVerticalSolidList"/>
    <dgm:cxn modelId="{AE3EB26E-90F7-4817-A087-FE0665973C3A}" type="presParOf" srcId="{0628BEBA-5D39-426E-BE76-EB066C6700B1}" destId="{A9888FEE-5E1D-4A6F-A88B-14F1D98F8AEE}" srcOrd="4" destOrd="0" presId="urn:microsoft.com/office/officeart/2018/2/layout/IconVerticalSolidList"/>
    <dgm:cxn modelId="{8E3098D2-BB16-49F9-94AC-F29ADAEF32D5}" type="presParOf" srcId="{A9888FEE-5E1D-4A6F-A88B-14F1D98F8AEE}" destId="{D2C9D1D5-24DE-496A-A840-33685C4EBCB2}" srcOrd="0" destOrd="0" presId="urn:microsoft.com/office/officeart/2018/2/layout/IconVerticalSolidList"/>
    <dgm:cxn modelId="{8BA87D7B-3089-4234-A319-915AF0BB601E}" type="presParOf" srcId="{A9888FEE-5E1D-4A6F-A88B-14F1D98F8AEE}" destId="{AB7CDFEB-327E-4B21-B2FC-3BDCDA37CFE1}" srcOrd="1" destOrd="0" presId="urn:microsoft.com/office/officeart/2018/2/layout/IconVerticalSolidList"/>
    <dgm:cxn modelId="{3A465369-18F0-4034-BFC7-FADC45B9F5A2}" type="presParOf" srcId="{A9888FEE-5E1D-4A6F-A88B-14F1D98F8AEE}" destId="{DE71BB5F-FEA3-4679-BA0D-9CC1006B67EC}" srcOrd="2" destOrd="0" presId="urn:microsoft.com/office/officeart/2018/2/layout/IconVerticalSolidList"/>
    <dgm:cxn modelId="{8B2DD2F6-2C92-487F-BE41-38996E05D66C}" type="presParOf" srcId="{A9888FEE-5E1D-4A6F-A88B-14F1D98F8AEE}" destId="{6F224DF0-3639-4301-B09B-5464681D5344}"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36D39D-F01B-4DA9-9DFE-EEEBF8A919E5}"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ru-RU"/>
        </a:p>
      </dgm:t>
    </dgm:pt>
    <dgm:pt modelId="{4326D25E-3014-4201-9A16-8B5831DD402D}">
      <dgm:prSet phldrT="[Текст]"/>
      <dgm:spPr/>
      <dgm:t>
        <a:bodyPr/>
        <a:lstStyle/>
        <a:p>
          <a:r>
            <a:rPr lang="ru-RU" dirty="0"/>
            <a:t>Знакомство с исходным текстом</a:t>
          </a:r>
        </a:p>
      </dgm:t>
    </dgm:pt>
    <dgm:pt modelId="{6F93575D-44B3-4577-AED4-C3869F396DB7}" type="parTrans" cxnId="{9E9D9EA1-9084-450B-834B-B5D0E9C360F8}">
      <dgm:prSet/>
      <dgm:spPr/>
      <dgm:t>
        <a:bodyPr/>
        <a:lstStyle/>
        <a:p>
          <a:endParaRPr lang="ru-RU"/>
        </a:p>
      </dgm:t>
    </dgm:pt>
    <dgm:pt modelId="{3BD56E49-3098-4D20-B4CD-C697EE2F2FC8}" type="sibTrans" cxnId="{9E9D9EA1-9084-450B-834B-B5D0E9C360F8}">
      <dgm:prSet/>
      <dgm:spPr/>
      <dgm:t>
        <a:bodyPr/>
        <a:lstStyle/>
        <a:p>
          <a:endParaRPr lang="ru-RU"/>
        </a:p>
      </dgm:t>
    </dgm:pt>
    <dgm:pt modelId="{849DC404-D382-46C0-BA88-E93F33AF451A}">
      <dgm:prSet phldrT="[Текст]"/>
      <dgm:spPr/>
      <dgm:t>
        <a:bodyPr/>
        <a:lstStyle/>
        <a:p>
          <a:r>
            <a:rPr lang="ru-RU" dirty="0"/>
            <a:t>Чтение готового сочинения</a:t>
          </a:r>
        </a:p>
      </dgm:t>
    </dgm:pt>
    <dgm:pt modelId="{BEDF44BA-FD65-4307-9DC8-3B4D24A3C996}" type="parTrans" cxnId="{F733E871-C50A-4E4D-8030-00EC2018F5D1}">
      <dgm:prSet/>
      <dgm:spPr/>
      <dgm:t>
        <a:bodyPr/>
        <a:lstStyle/>
        <a:p>
          <a:endParaRPr lang="ru-RU"/>
        </a:p>
      </dgm:t>
    </dgm:pt>
    <dgm:pt modelId="{8FAD6151-9888-42A7-9F9C-79CE1AD0E13E}" type="sibTrans" cxnId="{F733E871-C50A-4E4D-8030-00EC2018F5D1}">
      <dgm:prSet/>
      <dgm:spPr/>
      <dgm:t>
        <a:bodyPr/>
        <a:lstStyle/>
        <a:p>
          <a:endParaRPr lang="ru-RU"/>
        </a:p>
      </dgm:t>
    </dgm:pt>
    <dgm:pt modelId="{84EF2E25-3BA0-405C-A584-01E99E733937}">
      <dgm:prSet phldrT="[Текст]"/>
      <dgm:spPr/>
      <dgm:t>
        <a:bodyPr/>
        <a:lstStyle/>
        <a:p>
          <a:r>
            <a:rPr lang="ru-RU" dirty="0"/>
            <a:t>Знакомство с критериями оценки задания 27 на ЕГЭ</a:t>
          </a:r>
        </a:p>
      </dgm:t>
    </dgm:pt>
    <dgm:pt modelId="{49D0BE65-C793-44C2-80D3-5AF7A012B47E}" type="parTrans" cxnId="{E40497C5-F7C6-4AA3-99A4-5275D79EF245}">
      <dgm:prSet/>
      <dgm:spPr/>
      <dgm:t>
        <a:bodyPr/>
        <a:lstStyle/>
        <a:p>
          <a:endParaRPr lang="ru-RU"/>
        </a:p>
      </dgm:t>
    </dgm:pt>
    <dgm:pt modelId="{64316FAA-DB8A-420E-A42E-1103199F1C2E}" type="sibTrans" cxnId="{E40497C5-F7C6-4AA3-99A4-5275D79EF245}">
      <dgm:prSet/>
      <dgm:spPr/>
      <dgm:t>
        <a:bodyPr/>
        <a:lstStyle/>
        <a:p>
          <a:endParaRPr lang="ru-RU"/>
        </a:p>
      </dgm:t>
    </dgm:pt>
    <dgm:pt modelId="{BC2B99F3-4B4C-4F37-9F61-249BC457E669}">
      <dgm:prSet/>
      <dgm:spPr/>
      <dgm:t>
        <a:bodyPr/>
        <a:lstStyle/>
        <a:p>
          <a:r>
            <a:rPr lang="ru-RU" dirty="0"/>
            <a:t>Работа в группе по выявлению ошибок и выставлению баллов</a:t>
          </a:r>
        </a:p>
      </dgm:t>
    </dgm:pt>
    <dgm:pt modelId="{BE8D5327-D7C6-454B-BB60-98DBA6E24AD8}" type="parTrans" cxnId="{E5630BBE-D1C9-4138-AE5B-92D40B4E9E18}">
      <dgm:prSet/>
      <dgm:spPr/>
      <dgm:t>
        <a:bodyPr/>
        <a:lstStyle/>
        <a:p>
          <a:endParaRPr lang="ru-RU"/>
        </a:p>
      </dgm:t>
    </dgm:pt>
    <dgm:pt modelId="{37256394-5893-4280-933E-6D74730BFFDC}" type="sibTrans" cxnId="{E5630BBE-D1C9-4138-AE5B-92D40B4E9E18}">
      <dgm:prSet/>
      <dgm:spPr/>
      <dgm:t>
        <a:bodyPr/>
        <a:lstStyle/>
        <a:p>
          <a:endParaRPr lang="ru-RU"/>
        </a:p>
      </dgm:t>
    </dgm:pt>
    <dgm:pt modelId="{F2115F12-7428-4105-B343-5EC97AEC25F5}">
      <dgm:prSet/>
      <dgm:spPr/>
      <dgm:t>
        <a:bodyPr/>
        <a:lstStyle/>
        <a:p>
          <a:r>
            <a:rPr lang="ru-RU" dirty="0"/>
            <a:t>Коллективное обсуждение готового сочинения</a:t>
          </a:r>
        </a:p>
      </dgm:t>
    </dgm:pt>
    <dgm:pt modelId="{7CCB3355-0557-4C73-B080-0958A8C092C7}" type="parTrans" cxnId="{F11E7F9D-BF2D-4050-A0F0-B02F19A7C9B6}">
      <dgm:prSet/>
      <dgm:spPr/>
      <dgm:t>
        <a:bodyPr/>
        <a:lstStyle/>
        <a:p>
          <a:endParaRPr lang="ru-RU"/>
        </a:p>
      </dgm:t>
    </dgm:pt>
    <dgm:pt modelId="{CF76B62B-C8C1-43E9-9137-D0D9FC57EB98}" type="sibTrans" cxnId="{F11E7F9D-BF2D-4050-A0F0-B02F19A7C9B6}">
      <dgm:prSet/>
      <dgm:spPr/>
      <dgm:t>
        <a:bodyPr/>
        <a:lstStyle/>
        <a:p>
          <a:endParaRPr lang="ru-RU"/>
        </a:p>
      </dgm:t>
    </dgm:pt>
    <dgm:pt modelId="{CBA6952A-B0F7-4E5F-BC10-AFB28301288C}" type="pres">
      <dgm:prSet presAssocID="{1C36D39D-F01B-4DA9-9DFE-EEEBF8A919E5}" presName="diagram" presStyleCnt="0">
        <dgm:presLayoutVars>
          <dgm:dir/>
          <dgm:resizeHandles val="exact"/>
        </dgm:presLayoutVars>
      </dgm:prSet>
      <dgm:spPr/>
      <dgm:t>
        <a:bodyPr/>
        <a:lstStyle/>
        <a:p>
          <a:endParaRPr lang="ru-RU"/>
        </a:p>
      </dgm:t>
    </dgm:pt>
    <dgm:pt modelId="{801CC4B5-3510-4DCC-8163-C390374EE80B}" type="pres">
      <dgm:prSet presAssocID="{4326D25E-3014-4201-9A16-8B5831DD402D}" presName="node" presStyleLbl="node1" presStyleIdx="0" presStyleCnt="5">
        <dgm:presLayoutVars>
          <dgm:bulletEnabled val="1"/>
        </dgm:presLayoutVars>
      </dgm:prSet>
      <dgm:spPr/>
      <dgm:t>
        <a:bodyPr/>
        <a:lstStyle/>
        <a:p>
          <a:endParaRPr lang="ru-RU"/>
        </a:p>
      </dgm:t>
    </dgm:pt>
    <dgm:pt modelId="{7254A1C6-E513-476C-94BB-D9D5A7250029}" type="pres">
      <dgm:prSet presAssocID="{3BD56E49-3098-4D20-B4CD-C697EE2F2FC8}" presName="sibTrans" presStyleCnt="0"/>
      <dgm:spPr/>
    </dgm:pt>
    <dgm:pt modelId="{47FA116C-BDAE-47C0-BADF-913E3527B5BA}" type="pres">
      <dgm:prSet presAssocID="{F2115F12-7428-4105-B343-5EC97AEC25F5}" presName="node" presStyleLbl="node1" presStyleIdx="1" presStyleCnt="5" custLinFactY="2323" custLinFactNeighborX="71015" custLinFactNeighborY="100000">
        <dgm:presLayoutVars>
          <dgm:bulletEnabled val="1"/>
        </dgm:presLayoutVars>
      </dgm:prSet>
      <dgm:spPr/>
      <dgm:t>
        <a:bodyPr/>
        <a:lstStyle/>
        <a:p>
          <a:endParaRPr lang="ru-RU"/>
        </a:p>
      </dgm:t>
    </dgm:pt>
    <dgm:pt modelId="{3CDB080E-FEB8-4299-A759-958C32B7F467}" type="pres">
      <dgm:prSet presAssocID="{CF76B62B-C8C1-43E9-9137-D0D9FC57EB98}" presName="sibTrans" presStyleCnt="0"/>
      <dgm:spPr/>
    </dgm:pt>
    <dgm:pt modelId="{C9845D0B-475F-4943-AD0F-99F80BB0F654}" type="pres">
      <dgm:prSet presAssocID="{BC2B99F3-4B4C-4F37-9F61-249BC457E669}" presName="node" presStyleLbl="node1" presStyleIdx="2" presStyleCnt="5" custLinFactX="-72216" custLinFactY="1456" custLinFactNeighborX="-100000" custLinFactNeighborY="100000">
        <dgm:presLayoutVars>
          <dgm:bulletEnabled val="1"/>
        </dgm:presLayoutVars>
      </dgm:prSet>
      <dgm:spPr/>
      <dgm:t>
        <a:bodyPr/>
        <a:lstStyle/>
        <a:p>
          <a:endParaRPr lang="ru-RU"/>
        </a:p>
      </dgm:t>
    </dgm:pt>
    <dgm:pt modelId="{9BA04576-B784-4A63-ABFF-E22E8E41ADA2}" type="pres">
      <dgm:prSet presAssocID="{37256394-5893-4280-933E-6D74730BFFDC}" presName="sibTrans" presStyleCnt="0"/>
      <dgm:spPr/>
    </dgm:pt>
    <dgm:pt modelId="{7EF01AE5-5493-4608-B05C-35340313195C}" type="pres">
      <dgm:prSet presAssocID="{849DC404-D382-46C0-BA88-E93F33AF451A}" presName="node" presStyleLbl="node1" presStyleIdx="3" presStyleCnt="5" custLinFactY="-16631" custLinFactNeighborX="59688" custLinFactNeighborY="-100000">
        <dgm:presLayoutVars>
          <dgm:bulletEnabled val="1"/>
        </dgm:presLayoutVars>
      </dgm:prSet>
      <dgm:spPr/>
      <dgm:t>
        <a:bodyPr/>
        <a:lstStyle/>
        <a:p>
          <a:endParaRPr lang="ru-RU"/>
        </a:p>
      </dgm:t>
    </dgm:pt>
    <dgm:pt modelId="{07EC4C82-1D64-42C3-93AB-47690571AC15}" type="pres">
      <dgm:prSet presAssocID="{8FAD6151-9888-42A7-9F9C-79CE1AD0E13E}" presName="sibTrans" presStyleCnt="0"/>
      <dgm:spPr/>
    </dgm:pt>
    <dgm:pt modelId="{AE547F42-E643-44FB-9C5D-9847943B542E}" type="pres">
      <dgm:prSet presAssocID="{84EF2E25-3BA0-405C-A584-01E99E733937}" presName="node" presStyleLbl="node1" presStyleIdx="4" presStyleCnt="5" custLinFactY="-16631" custLinFactNeighborX="97321" custLinFactNeighborY="-100000">
        <dgm:presLayoutVars>
          <dgm:bulletEnabled val="1"/>
        </dgm:presLayoutVars>
      </dgm:prSet>
      <dgm:spPr/>
      <dgm:t>
        <a:bodyPr/>
        <a:lstStyle/>
        <a:p>
          <a:endParaRPr lang="ru-RU"/>
        </a:p>
      </dgm:t>
    </dgm:pt>
  </dgm:ptLst>
  <dgm:cxnLst>
    <dgm:cxn modelId="{F11E7F9D-BF2D-4050-A0F0-B02F19A7C9B6}" srcId="{1C36D39D-F01B-4DA9-9DFE-EEEBF8A919E5}" destId="{F2115F12-7428-4105-B343-5EC97AEC25F5}" srcOrd="1" destOrd="0" parTransId="{7CCB3355-0557-4C73-B080-0958A8C092C7}" sibTransId="{CF76B62B-C8C1-43E9-9137-D0D9FC57EB98}"/>
    <dgm:cxn modelId="{9125D50E-92F4-492F-BCD2-300C3605989F}" type="presOf" srcId="{F2115F12-7428-4105-B343-5EC97AEC25F5}" destId="{47FA116C-BDAE-47C0-BADF-913E3527B5BA}" srcOrd="0" destOrd="0" presId="urn:microsoft.com/office/officeart/2005/8/layout/default#2"/>
    <dgm:cxn modelId="{F733E871-C50A-4E4D-8030-00EC2018F5D1}" srcId="{1C36D39D-F01B-4DA9-9DFE-EEEBF8A919E5}" destId="{849DC404-D382-46C0-BA88-E93F33AF451A}" srcOrd="3" destOrd="0" parTransId="{BEDF44BA-FD65-4307-9DC8-3B4D24A3C996}" sibTransId="{8FAD6151-9888-42A7-9F9C-79CE1AD0E13E}"/>
    <dgm:cxn modelId="{E5630BBE-D1C9-4138-AE5B-92D40B4E9E18}" srcId="{1C36D39D-F01B-4DA9-9DFE-EEEBF8A919E5}" destId="{BC2B99F3-4B4C-4F37-9F61-249BC457E669}" srcOrd="2" destOrd="0" parTransId="{BE8D5327-D7C6-454B-BB60-98DBA6E24AD8}" sibTransId="{37256394-5893-4280-933E-6D74730BFFDC}"/>
    <dgm:cxn modelId="{614D243C-424A-40AC-B87B-AFD1F44F7157}" type="presOf" srcId="{849DC404-D382-46C0-BA88-E93F33AF451A}" destId="{7EF01AE5-5493-4608-B05C-35340313195C}" srcOrd="0" destOrd="0" presId="urn:microsoft.com/office/officeart/2005/8/layout/default#2"/>
    <dgm:cxn modelId="{29089738-8627-480C-A70B-6E76959C1E5A}" type="presOf" srcId="{BC2B99F3-4B4C-4F37-9F61-249BC457E669}" destId="{C9845D0B-475F-4943-AD0F-99F80BB0F654}" srcOrd="0" destOrd="0" presId="urn:microsoft.com/office/officeart/2005/8/layout/default#2"/>
    <dgm:cxn modelId="{E40497C5-F7C6-4AA3-99A4-5275D79EF245}" srcId="{1C36D39D-F01B-4DA9-9DFE-EEEBF8A919E5}" destId="{84EF2E25-3BA0-405C-A584-01E99E733937}" srcOrd="4" destOrd="0" parTransId="{49D0BE65-C793-44C2-80D3-5AF7A012B47E}" sibTransId="{64316FAA-DB8A-420E-A42E-1103199F1C2E}"/>
    <dgm:cxn modelId="{9E9D9EA1-9084-450B-834B-B5D0E9C360F8}" srcId="{1C36D39D-F01B-4DA9-9DFE-EEEBF8A919E5}" destId="{4326D25E-3014-4201-9A16-8B5831DD402D}" srcOrd="0" destOrd="0" parTransId="{6F93575D-44B3-4577-AED4-C3869F396DB7}" sibTransId="{3BD56E49-3098-4D20-B4CD-C697EE2F2FC8}"/>
    <dgm:cxn modelId="{B0E7F4E2-6A8F-4947-98C0-7745C5280339}" type="presOf" srcId="{4326D25E-3014-4201-9A16-8B5831DD402D}" destId="{801CC4B5-3510-4DCC-8163-C390374EE80B}" srcOrd="0" destOrd="0" presId="urn:microsoft.com/office/officeart/2005/8/layout/default#2"/>
    <dgm:cxn modelId="{4AFA2C21-67D3-46B8-AD72-323B0E4A81EF}" type="presOf" srcId="{1C36D39D-F01B-4DA9-9DFE-EEEBF8A919E5}" destId="{CBA6952A-B0F7-4E5F-BC10-AFB28301288C}" srcOrd="0" destOrd="0" presId="urn:microsoft.com/office/officeart/2005/8/layout/default#2"/>
    <dgm:cxn modelId="{5C2F1A03-856E-42E3-9929-E73431215425}" type="presOf" srcId="{84EF2E25-3BA0-405C-A584-01E99E733937}" destId="{AE547F42-E643-44FB-9C5D-9847943B542E}" srcOrd="0" destOrd="0" presId="urn:microsoft.com/office/officeart/2005/8/layout/default#2"/>
    <dgm:cxn modelId="{36C2DB82-56E2-4EEB-8BD0-6DF81B439470}" type="presParOf" srcId="{CBA6952A-B0F7-4E5F-BC10-AFB28301288C}" destId="{801CC4B5-3510-4DCC-8163-C390374EE80B}" srcOrd="0" destOrd="0" presId="urn:microsoft.com/office/officeart/2005/8/layout/default#2"/>
    <dgm:cxn modelId="{26BD5E32-4375-491C-B255-DFF6DAD0D622}" type="presParOf" srcId="{CBA6952A-B0F7-4E5F-BC10-AFB28301288C}" destId="{7254A1C6-E513-476C-94BB-D9D5A7250029}" srcOrd="1" destOrd="0" presId="urn:microsoft.com/office/officeart/2005/8/layout/default#2"/>
    <dgm:cxn modelId="{B2294C95-3E61-4252-A375-CC54B2D99D1C}" type="presParOf" srcId="{CBA6952A-B0F7-4E5F-BC10-AFB28301288C}" destId="{47FA116C-BDAE-47C0-BADF-913E3527B5BA}" srcOrd="2" destOrd="0" presId="urn:microsoft.com/office/officeart/2005/8/layout/default#2"/>
    <dgm:cxn modelId="{760A6B28-62E6-47CC-A2BA-2A217584C954}" type="presParOf" srcId="{CBA6952A-B0F7-4E5F-BC10-AFB28301288C}" destId="{3CDB080E-FEB8-4299-A759-958C32B7F467}" srcOrd="3" destOrd="0" presId="urn:microsoft.com/office/officeart/2005/8/layout/default#2"/>
    <dgm:cxn modelId="{2CAF4E5C-1399-4BB1-B7B9-A10C003F9E09}" type="presParOf" srcId="{CBA6952A-B0F7-4E5F-BC10-AFB28301288C}" destId="{C9845D0B-475F-4943-AD0F-99F80BB0F654}" srcOrd="4" destOrd="0" presId="urn:microsoft.com/office/officeart/2005/8/layout/default#2"/>
    <dgm:cxn modelId="{BFBA520B-7861-4EA7-88AC-DF12513D5A05}" type="presParOf" srcId="{CBA6952A-B0F7-4E5F-BC10-AFB28301288C}" destId="{9BA04576-B784-4A63-ABFF-E22E8E41ADA2}" srcOrd="5" destOrd="0" presId="urn:microsoft.com/office/officeart/2005/8/layout/default#2"/>
    <dgm:cxn modelId="{6C6F9FC7-C7D6-4EF9-A0AA-FA0301B93D91}" type="presParOf" srcId="{CBA6952A-B0F7-4E5F-BC10-AFB28301288C}" destId="{7EF01AE5-5493-4608-B05C-35340313195C}" srcOrd="6" destOrd="0" presId="urn:microsoft.com/office/officeart/2005/8/layout/default#2"/>
    <dgm:cxn modelId="{4A61159F-F285-49AC-BCC9-6E927984DDA6}" type="presParOf" srcId="{CBA6952A-B0F7-4E5F-BC10-AFB28301288C}" destId="{07EC4C82-1D64-42C3-93AB-47690571AC15}" srcOrd="7" destOrd="0" presId="urn:microsoft.com/office/officeart/2005/8/layout/default#2"/>
    <dgm:cxn modelId="{9F9246F2-8184-4D9F-B066-B5A29BDE5DF3}" type="presParOf" srcId="{CBA6952A-B0F7-4E5F-BC10-AFB28301288C}" destId="{AE547F42-E643-44FB-9C5D-9847943B542E}" srcOrd="8" destOrd="0" presId="urn:microsoft.com/office/officeart/2005/8/layout/defaul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E1AEEB-086A-4597-9EDC-8F221FCCC40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68085B-41AA-439F-9C6C-850E2F40432C}">
      <dgm:prSet/>
      <dgm:spPr/>
      <dgm:t>
        <a:bodyPr/>
        <a:lstStyle/>
        <a:p>
          <a:r>
            <a:rPr lang="ru-RU"/>
            <a:t>1-2 уровень читательской грамотности:</a:t>
          </a:r>
          <a:endParaRPr lang="en-US"/>
        </a:p>
      </dgm:t>
    </dgm:pt>
    <dgm:pt modelId="{96ADBF9D-52C6-498D-AAA3-39C87DFD0552}" type="parTrans" cxnId="{B2DE4402-5692-4B37-9455-2FB8B53A3915}">
      <dgm:prSet/>
      <dgm:spPr/>
      <dgm:t>
        <a:bodyPr/>
        <a:lstStyle/>
        <a:p>
          <a:endParaRPr lang="en-US"/>
        </a:p>
      </dgm:t>
    </dgm:pt>
    <dgm:pt modelId="{2DCC0A9A-356D-4414-8E60-2C03DB23899C}" type="sibTrans" cxnId="{B2DE4402-5692-4B37-9455-2FB8B53A3915}">
      <dgm:prSet/>
      <dgm:spPr/>
      <dgm:t>
        <a:bodyPr/>
        <a:lstStyle/>
        <a:p>
          <a:endParaRPr lang="en-US"/>
        </a:p>
      </dgm:t>
    </dgm:pt>
    <dgm:pt modelId="{9DE82D8A-C393-49B0-AF47-16303650DE2E}">
      <dgm:prSet/>
      <dgm:spPr/>
      <dgm:t>
        <a:bodyPr/>
        <a:lstStyle/>
        <a:p>
          <a:r>
            <a:rPr lang="ru-RU" dirty="0"/>
            <a:t>Прослушать </a:t>
          </a:r>
          <a:r>
            <a:rPr lang="ru-RU" dirty="0" err="1"/>
            <a:t>видеолекцию</a:t>
          </a:r>
          <a:r>
            <a:rPr lang="ru-RU" dirty="0"/>
            <a:t> Д. Бака «История создания романа «Война и мир» Л. Толстого» и ответить на вопросы по прослушанному  материалу </a:t>
          </a:r>
          <a:endParaRPr lang="en-US" dirty="0"/>
        </a:p>
      </dgm:t>
    </dgm:pt>
    <dgm:pt modelId="{C0824AAB-A76F-49C0-BE84-62D1EB725CA9}" type="parTrans" cxnId="{35306372-E6E2-4EF2-A71E-2AA67731476A}">
      <dgm:prSet/>
      <dgm:spPr/>
      <dgm:t>
        <a:bodyPr/>
        <a:lstStyle/>
        <a:p>
          <a:endParaRPr lang="en-US"/>
        </a:p>
      </dgm:t>
    </dgm:pt>
    <dgm:pt modelId="{85BA0297-1D69-41CB-A29D-F0CCDBA7D003}" type="sibTrans" cxnId="{35306372-E6E2-4EF2-A71E-2AA67731476A}">
      <dgm:prSet/>
      <dgm:spPr/>
      <dgm:t>
        <a:bodyPr/>
        <a:lstStyle/>
        <a:p>
          <a:endParaRPr lang="en-US"/>
        </a:p>
      </dgm:t>
    </dgm:pt>
    <dgm:pt modelId="{0628BEBA-5D39-426E-BE76-EB066C6700B1}" type="pres">
      <dgm:prSet presAssocID="{D2E1AEEB-086A-4597-9EDC-8F221FCCC40C}" presName="root" presStyleCnt="0">
        <dgm:presLayoutVars>
          <dgm:dir/>
          <dgm:resizeHandles val="exact"/>
        </dgm:presLayoutVars>
      </dgm:prSet>
      <dgm:spPr/>
      <dgm:t>
        <a:bodyPr/>
        <a:lstStyle/>
        <a:p>
          <a:endParaRPr lang="ru-RU"/>
        </a:p>
      </dgm:t>
    </dgm:pt>
    <dgm:pt modelId="{2B4FDC17-0826-4E27-B29E-1E9B6053DE7F}" type="pres">
      <dgm:prSet presAssocID="{DC68085B-41AA-439F-9C6C-850E2F40432C}" presName="compNode" presStyleCnt="0"/>
      <dgm:spPr/>
    </dgm:pt>
    <dgm:pt modelId="{ACFC046A-8AF2-49AE-9155-B46A2AA9CA17}" type="pres">
      <dgm:prSet presAssocID="{DC68085B-41AA-439F-9C6C-850E2F40432C}" presName="bgRect" presStyleLbl="bgShp" presStyleIdx="0" presStyleCnt="2"/>
      <dgm:spPr/>
    </dgm:pt>
    <dgm:pt modelId="{EF3320BD-C46D-456A-B712-B98A7A4CD625}" type="pres">
      <dgm:prSet presAssocID="{DC68085B-41AA-439F-9C6C-850E2F40432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Книги"/>
        </a:ext>
      </dgm:extLst>
    </dgm:pt>
    <dgm:pt modelId="{3C33E33C-98C6-4E5D-B3D6-5047B02F88CA}" type="pres">
      <dgm:prSet presAssocID="{DC68085B-41AA-439F-9C6C-850E2F40432C}" presName="spaceRect" presStyleCnt="0"/>
      <dgm:spPr/>
    </dgm:pt>
    <dgm:pt modelId="{9BDD2CB0-73E2-4E29-8CDC-23CC58E66170}" type="pres">
      <dgm:prSet presAssocID="{DC68085B-41AA-439F-9C6C-850E2F40432C}" presName="parTx" presStyleLbl="revTx" presStyleIdx="0" presStyleCnt="2">
        <dgm:presLayoutVars>
          <dgm:chMax val="0"/>
          <dgm:chPref val="0"/>
        </dgm:presLayoutVars>
      </dgm:prSet>
      <dgm:spPr/>
      <dgm:t>
        <a:bodyPr/>
        <a:lstStyle/>
        <a:p>
          <a:endParaRPr lang="ru-RU"/>
        </a:p>
      </dgm:t>
    </dgm:pt>
    <dgm:pt modelId="{AA7657CC-644D-44BB-9E1C-FAE64DE3EBCC}" type="pres">
      <dgm:prSet presAssocID="{2DCC0A9A-356D-4414-8E60-2C03DB23899C}" presName="sibTrans" presStyleCnt="0"/>
      <dgm:spPr/>
    </dgm:pt>
    <dgm:pt modelId="{F53B7BA9-DEC0-475F-A4F5-CD1B435B2452}" type="pres">
      <dgm:prSet presAssocID="{9DE82D8A-C393-49B0-AF47-16303650DE2E}" presName="compNode" presStyleCnt="0"/>
      <dgm:spPr/>
    </dgm:pt>
    <dgm:pt modelId="{E85BAE7F-DABA-412A-AB54-8957AA7879B1}" type="pres">
      <dgm:prSet presAssocID="{9DE82D8A-C393-49B0-AF47-16303650DE2E}" presName="bgRect" presStyleLbl="bgShp" presStyleIdx="1" presStyleCnt="2"/>
      <dgm:spPr/>
    </dgm:pt>
    <dgm:pt modelId="{73F75D75-5E6A-43F1-A7A7-23FE72DA7486}" type="pres">
      <dgm:prSet presAssocID="{9DE82D8A-C393-49B0-AF47-16303650DE2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Флажок"/>
        </a:ext>
      </dgm:extLst>
    </dgm:pt>
    <dgm:pt modelId="{3D903771-A774-4B52-9F51-4CC3324A81F2}" type="pres">
      <dgm:prSet presAssocID="{9DE82D8A-C393-49B0-AF47-16303650DE2E}" presName="spaceRect" presStyleCnt="0"/>
      <dgm:spPr/>
    </dgm:pt>
    <dgm:pt modelId="{37B2BEBE-71EE-41A1-AF97-591115246B5A}" type="pres">
      <dgm:prSet presAssocID="{9DE82D8A-C393-49B0-AF47-16303650DE2E}" presName="parTx" presStyleLbl="revTx" presStyleIdx="1" presStyleCnt="2">
        <dgm:presLayoutVars>
          <dgm:chMax val="0"/>
          <dgm:chPref val="0"/>
        </dgm:presLayoutVars>
      </dgm:prSet>
      <dgm:spPr/>
      <dgm:t>
        <a:bodyPr/>
        <a:lstStyle/>
        <a:p>
          <a:endParaRPr lang="ru-RU"/>
        </a:p>
      </dgm:t>
    </dgm:pt>
  </dgm:ptLst>
  <dgm:cxnLst>
    <dgm:cxn modelId="{509256E8-EBF1-4E2D-93FD-38D2B49B964D}" type="presOf" srcId="{D2E1AEEB-086A-4597-9EDC-8F221FCCC40C}" destId="{0628BEBA-5D39-426E-BE76-EB066C6700B1}" srcOrd="0" destOrd="0" presId="urn:microsoft.com/office/officeart/2018/2/layout/IconVerticalSolidList"/>
    <dgm:cxn modelId="{4FB5A08A-A712-4F9D-9AAA-040BCCEAC7DD}" type="presOf" srcId="{DC68085B-41AA-439F-9C6C-850E2F40432C}" destId="{9BDD2CB0-73E2-4E29-8CDC-23CC58E66170}" srcOrd="0" destOrd="0" presId="urn:microsoft.com/office/officeart/2018/2/layout/IconVerticalSolidList"/>
    <dgm:cxn modelId="{B2DE4402-5692-4B37-9455-2FB8B53A3915}" srcId="{D2E1AEEB-086A-4597-9EDC-8F221FCCC40C}" destId="{DC68085B-41AA-439F-9C6C-850E2F40432C}" srcOrd="0" destOrd="0" parTransId="{96ADBF9D-52C6-498D-AAA3-39C87DFD0552}" sibTransId="{2DCC0A9A-356D-4414-8E60-2C03DB23899C}"/>
    <dgm:cxn modelId="{7113A577-33B4-4DD4-BAC7-D3B121533705}" type="presOf" srcId="{9DE82D8A-C393-49B0-AF47-16303650DE2E}" destId="{37B2BEBE-71EE-41A1-AF97-591115246B5A}" srcOrd="0" destOrd="0" presId="urn:microsoft.com/office/officeart/2018/2/layout/IconVerticalSolidList"/>
    <dgm:cxn modelId="{35306372-E6E2-4EF2-A71E-2AA67731476A}" srcId="{D2E1AEEB-086A-4597-9EDC-8F221FCCC40C}" destId="{9DE82D8A-C393-49B0-AF47-16303650DE2E}" srcOrd="1" destOrd="0" parTransId="{C0824AAB-A76F-49C0-BE84-62D1EB725CA9}" sibTransId="{85BA0297-1D69-41CB-A29D-F0CCDBA7D003}"/>
    <dgm:cxn modelId="{097B3591-B482-48CC-87DA-34C56682CDA9}" type="presParOf" srcId="{0628BEBA-5D39-426E-BE76-EB066C6700B1}" destId="{2B4FDC17-0826-4E27-B29E-1E9B6053DE7F}" srcOrd="0" destOrd="0" presId="urn:microsoft.com/office/officeart/2018/2/layout/IconVerticalSolidList"/>
    <dgm:cxn modelId="{91C09D73-1B2A-44E6-87A6-1C2DF114291A}" type="presParOf" srcId="{2B4FDC17-0826-4E27-B29E-1E9B6053DE7F}" destId="{ACFC046A-8AF2-49AE-9155-B46A2AA9CA17}" srcOrd="0" destOrd="0" presId="urn:microsoft.com/office/officeart/2018/2/layout/IconVerticalSolidList"/>
    <dgm:cxn modelId="{D667AE36-AF90-4D6B-9F73-2C17ABD662A6}" type="presParOf" srcId="{2B4FDC17-0826-4E27-B29E-1E9B6053DE7F}" destId="{EF3320BD-C46D-456A-B712-B98A7A4CD625}" srcOrd="1" destOrd="0" presId="urn:microsoft.com/office/officeart/2018/2/layout/IconVerticalSolidList"/>
    <dgm:cxn modelId="{0D15D640-7374-47B8-94D5-D4869C2F478B}" type="presParOf" srcId="{2B4FDC17-0826-4E27-B29E-1E9B6053DE7F}" destId="{3C33E33C-98C6-4E5D-B3D6-5047B02F88CA}" srcOrd="2" destOrd="0" presId="urn:microsoft.com/office/officeart/2018/2/layout/IconVerticalSolidList"/>
    <dgm:cxn modelId="{85CB1E8E-86F2-4762-B0F2-7208E492EBC8}" type="presParOf" srcId="{2B4FDC17-0826-4E27-B29E-1E9B6053DE7F}" destId="{9BDD2CB0-73E2-4E29-8CDC-23CC58E66170}" srcOrd="3" destOrd="0" presId="urn:microsoft.com/office/officeart/2018/2/layout/IconVerticalSolidList"/>
    <dgm:cxn modelId="{A3CF2393-2024-41C5-8E56-72C33E5A6A79}" type="presParOf" srcId="{0628BEBA-5D39-426E-BE76-EB066C6700B1}" destId="{AA7657CC-644D-44BB-9E1C-FAE64DE3EBCC}" srcOrd="1" destOrd="0" presId="urn:microsoft.com/office/officeart/2018/2/layout/IconVerticalSolidList"/>
    <dgm:cxn modelId="{C989B995-76A1-460C-9F87-7D4F3968D93E}" type="presParOf" srcId="{0628BEBA-5D39-426E-BE76-EB066C6700B1}" destId="{F53B7BA9-DEC0-475F-A4F5-CD1B435B2452}" srcOrd="2" destOrd="0" presId="urn:microsoft.com/office/officeart/2018/2/layout/IconVerticalSolidList"/>
    <dgm:cxn modelId="{0B5E0534-7C00-49B8-A340-FD3BFE85B4E0}" type="presParOf" srcId="{F53B7BA9-DEC0-475F-A4F5-CD1B435B2452}" destId="{E85BAE7F-DABA-412A-AB54-8957AA7879B1}" srcOrd="0" destOrd="0" presId="urn:microsoft.com/office/officeart/2018/2/layout/IconVerticalSolidList"/>
    <dgm:cxn modelId="{88E44A4A-362B-422C-A363-B3D6CC166F25}" type="presParOf" srcId="{F53B7BA9-DEC0-475F-A4F5-CD1B435B2452}" destId="{73F75D75-5E6A-43F1-A7A7-23FE72DA7486}" srcOrd="1" destOrd="0" presId="urn:microsoft.com/office/officeart/2018/2/layout/IconVerticalSolidList"/>
    <dgm:cxn modelId="{775E6CAE-4456-47B8-BB74-57E398E0CCB3}" type="presParOf" srcId="{F53B7BA9-DEC0-475F-A4F5-CD1B435B2452}" destId="{3D903771-A774-4B52-9F51-4CC3324A81F2}" srcOrd="2" destOrd="0" presId="urn:microsoft.com/office/officeart/2018/2/layout/IconVerticalSolidList"/>
    <dgm:cxn modelId="{E9BB6202-8C3F-41E5-89F2-27F79322D525}" type="presParOf" srcId="{F53B7BA9-DEC0-475F-A4F5-CD1B435B2452}" destId="{37B2BEBE-71EE-41A1-AF97-591115246B5A}"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F22500-1673-4BF6-8FC2-53A6D814EF48}" type="doc">
      <dgm:prSet loTypeId="urn:microsoft.com/office/officeart/2008/layout/PictureAccentList" loCatId="list" qsTypeId="urn:microsoft.com/office/officeart/2005/8/quickstyle/simple2" qsCatId="simple" csTypeId="urn:microsoft.com/office/officeart/2005/8/colors/accent1_2" csCatId="accent1" phldr="1"/>
      <dgm:spPr/>
      <dgm:t>
        <a:bodyPr/>
        <a:lstStyle/>
        <a:p>
          <a:endParaRPr lang="ru-RU"/>
        </a:p>
      </dgm:t>
    </dgm:pt>
    <dgm:pt modelId="{55EB4936-65FB-44F3-BCFA-F4E1D0695190}">
      <dgm:prSet phldrT="[Текст]"/>
      <dgm:spPr/>
      <dgm:t>
        <a:bodyPr/>
        <a:lstStyle/>
        <a:p>
          <a:r>
            <a:rPr lang="ru-RU" dirty="0"/>
            <a:t>Что развивает?</a:t>
          </a:r>
        </a:p>
      </dgm:t>
    </dgm:pt>
    <dgm:pt modelId="{85626DBB-4406-4254-B5D6-7085134B27AE}" type="parTrans" cxnId="{B9CCE37C-C178-4A15-9DB5-19E0D7745E08}">
      <dgm:prSet/>
      <dgm:spPr/>
      <dgm:t>
        <a:bodyPr/>
        <a:lstStyle/>
        <a:p>
          <a:endParaRPr lang="ru-RU"/>
        </a:p>
      </dgm:t>
    </dgm:pt>
    <dgm:pt modelId="{C6285EDF-F373-4897-B548-899BEC951C87}" type="sibTrans" cxnId="{B9CCE37C-C178-4A15-9DB5-19E0D7745E08}">
      <dgm:prSet/>
      <dgm:spPr/>
      <dgm:t>
        <a:bodyPr/>
        <a:lstStyle/>
        <a:p>
          <a:endParaRPr lang="ru-RU"/>
        </a:p>
      </dgm:t>
    </dgm:pt>
    <dgm:pt modelId="{A3D301B1-412F-447E-9DB5-C1975F6DA1B7}">
      <dgm:prSet phldrT="[Текст]"/>
      <dgm:spPr/>
      <dgm:t>
        <a:bodyPr/>
        <a:lstStyle/>
        <a:p>
          <a:r>
            <a:rPr lang="ru-RU" dirty="0"/>
            <a:t>Умение внимательно воспринимать информацию</a:t>
          </a:r>
        </a:p>
      </dgm:t>
    </dgm:pt>
    <dgm:pt modelId="{AA572885-495F-45CE-BD7C-4A8899F46F2C}" type="parTrans" cxnId="{38E5B02E-E780-47BB-AAFB-926C327B6A2A}">
      <dgm:prSet/>
      <dgm:spPr/>
      <dgm:t>
        <a:bodyPr/>
        <a:lstStyle/>
        <a:p>
          <a:endParaRPr lang="ru-RU"/>
        </a:p>
      </dgm:t>
    </dgm:pt>
    <dgm:pt modelId="{EBF37D71-242F-4A29-87E9-C63E2D47367D}" type="sibTrans" cxnId="{38E5B02E-E780-47BB-AAFB-926C327B6A2A}">
      <dgm:prSet/>
      <dgm:spPr/>
      <dgm:t>
        <a:bodyPr/>
        <a:lstStyle/>
        <a:p>
          <a:endParaRPr lang="ru-RU"/>
        </a:p>
      </dgm:t>
    </dgm:pt>
    <dgm:pt modelId="{B2578D37-FB80-4647-88D2-AA6E734C9E62}">
      <dgm:prSet phldrT="[Текст]"/>
      <dgm:spPr/>
      <dgm:t>
        <a:bodyPr/>
        <a:lstStyle/>
        <a:p>
          <a:r>
            <a:rPr lang="ru-RU" dirty="0"/>
            <a:t>Находить нужные элементы текста, на которые нацеливают вопросы</a:t>
          </a:r>
        </a:p>
      </dgm:t>
    </dgm:pt>
    <dgm:pt modelId="{08601C48-15E0-4D6A-B52C-AF1F7992851D}" type="parTrans" cxnId="{09D9F4A3-023D-4580-87C3-4E309867276F}">
      <dgm:prSet/>
      <dgm:spPr/>
      <dgm:t>
        <a:bodyPr/>
        <a:lstStyle/>
        <a:p>
          <a:endParaRPr lang="ru-RU"/>
        </a:p>
      </dgm:t>
    </dgm:pt>
    <dgm:pt modelId="{4543AA27-C3F3-4179-8AFA-1DAFB2CAF860}" type="sibTrans" cxnId="{09D9F4A3-023D-4580-87C3-4E309867276F}">
      <dgm:prSet/>
      <dgm:spPr/>
      <dgm:t>
        <a:bodyPr/>
        <a:lstStyle/>
        <a:p>
          <a:endParaRPr lang="ru-RU"/>
        </a:p>
      </dgm:t>
    </dgm:pt>
    <dgm:pt modelId="{467ED4AB-8EB3-4EF5-A0B2-3AAFD2BAEBF1}" type="pres">
      <dgm:prSet presAssocID="{32F22500-1673-4BF6-8FC2-53A6D814EF48}" presName="layout" presStyleCnt="0">
        <dgm:presLayoutVars>
          <dgm:chMax/>
          <dgm:chPref/>
          <dgm:dir/>
          <dgm:animOne val="branch"/>
          <dgm:animLvl val="lvl"/>
          <dgm:resizeHandles/>
        </dgm:presLayoutVars>
      </dgm:prSet>
      <dgm:spPr/>
      <dgm:t>
        <a:bodyPr/>
        <a:lstStyle/>
        <a:p>
          <a:endParaRPr lang="ru-RU"/>
        </a:p>
      </dgm:t>
    </dgm:pt>
    <dgm:pt modelId="{DADE15D0-BB48-43D3-A415-3688FF2D0BF6}" type="pres">
      <dgm:prSet presAssocID="{55EB4936-65FB-44F3-BCFA-F4E1D0695190}" presName="root" presStyleCnt="0">
        <dgm:presLayoutVars>
          <dgm:chMax/>
          <dgm:chPref val="4"/>
        </dgm:presLayoutVars>
      </dgm:prSet>
      <dgm:spPr/>
    </dgm:pt>
    <dgm:pt modelId="{DAB1A3F4-CBBC-4D1B-A57C-831C2FF57C0E}" type="pres">
      <dgm:prSet presAssocID="{55EB4936-65FB-44F3-BCFA-F4E1D0695190}" presName="rootComposite" presStyleCnt="0">
        <dgm:presLayoutVars/>
      </dgm:prSet>
      <dgm:spPr/>
    </dgm:pt>
    <dgm:pt modelId="{69779700-3A4D-4E38-8847-776ADF631D07}" type="pres">
      <dgm:prSet presAssocID="{55EB4936-65FB-44F3-BCFA-F4E1D0695190}" presName="rootText" presStyleLbl="node0" presStyleIdx="0" presStyleCnt="1">
        <dgm:presLayoutVars>
          <dgm:chMax/>
          <dgm:chPref val="4"/>
        </dgm:presLayoutVars>
      </dgm:prSet>
      <dgm:spPr/>
      <dgm:t>
        <a:bodyPr/>
        <a:lstStyle/>
        <a:p>
          <a:endParaRPr lang="ru-RU"/>
        </a:p>
      </dgm:t>
    </dgm:pt>
    <dgm:pt modelId="{137855DA-398C-4606-BE3C-7FF8724D684D}" type="pres">
      <dgm:prSet presAssocID="{55EB4936-65FB-44F3-BCFA-F4E1D0695190}" presName="childShape" presStyleCnt="0">
        <dgm:presLayoutVars>
          <dgm:chMax val="0"/>
          <dgm:chPref val="0"/>
        </dgm:presLayoutVars>
      </dgm:prSet>
      <dgm:spPr/>
    </dgm:pt>
    <dgm:pt modelId="{EECC10FE-57F9-459C-BF31-9CC53D34B836}" type="pres">
      <dgm:prSet presAssocID="{A3D301B1-412F-447E-9DB5-C1975F6DA1B7}" presName="childComposite" presStyleCnt="0">
        <dgm:presLayoutVars>
          <dgm:chMax val="0"/>
          <dgm:chPref val="0"/>
        </dgm:presLayoutVars>
      </dgm:prSet>
      <dgm:spPr/>
    </dgm:pt>
    <dgm:pt modelId="{4F32FFA5-475B-4DE0-83CE-60F4EB0E4D73}" type="pres">
      <dgm:prSet presAssocID="{A3D301B1-412F-447E-9DB5-C1975F6DA1B7}" presName="Image" presStyleLbl="node1" presStyleIdx="0" presStyleCnt="2"/>
      <dgm:spPr/>
    </dgm:pt>
    <dgm:pt modelId="{A3153ED8-A330-434E-9257-FC75C5DD3A5F}" type="pres">
      <dgm:prSet presAssocID="{A3D301B1-412F-447E-9DB5-C1975F6DA1B7}" presName="childText" presStyleLbl="lnNode1" presStyleIdx="0" presStyleCnt="2">
        <dgm:presLayoutVars>
          <dgm:chMax val="0"/>
          <dgm:chPref val="0"/>
          <dgm:bulletEnabled val="1"/>
        </dgm:presLayoutVars>
      </dgm:prSet>
      <dgm:spPr/>
      <dgm:t>
        <a:bodyPr/>
        <a:lstStyle/>
        <a:p>
          <a:endParaRPr lang="ru-RU"/>
        </a:p>
      </dgm:t>
    </dgm:pt>
    <dgm:pt modelId="{B2F4F70F-7BB5-4DFB-80A3-E7BED4978EA8}" type="pres">
      <dgm:prSet presAssocID="{B2578D37-FB80-4647-88D2-AA6E734C9E62}" presName="childComposite" presStyleCnt="0">
        <dgm:presLayoutVars>
          <dgm:chMax val="0"/>
          <dgm:chPref val="0"/>
        </dgm:presLayoutVars>
      </dgm:prSet>
      <dgm:spPr/>
    </dgm:pt>
    <dgm:pt modelId="{38438A73-6CF6-4BC9-A0A2-BEE2824EB132}" type="pres">
      <dgm:prSet presAssocID="{B2578D37-FB80-4647-88D2-AA6E734C9E62}" presName="Image" presStyleLbl="node1" presStyleIdx="1" presStyleCnt="2"/>
      <dgm:spPr/>
    </dgm:pt>
    <dgm:pt modelId="{08A98D5D-63D2-4205-885D-DB482537AF20}" type="pres">
      <dgm:prSet presAssocID="{B2578D37-FB80-4647-88D2-AA6E734C9E62}" presName="childText" presStyleLbl="lnNode1" presStyleIdx="1" presStyleCnt="2">
        <dgm:presLayoutVars>
          <dgm:chMax val="0"/>
          <dgm:chPref val="0"/>
          <dgm:bulletEnabled val="1"/>
        </dgm:presLayoutVars>
      </dgm:prSet>
      <dgm:spPr/>
      <dgm:t>
        <a:bodyPr/>
        <a:lstStyle/>
        <a:p>
          <a:endParaRPr lang="ru-RU"/>
        </a:p>
      </dgm:t>
    </dgm:pt>
  </dgm:ptLst>
  <dgm:cxnLst>
    <dgm:cxn modelId="{B9CCE37C-C178-4A15-9DB5-19E0D7745E08}" srcId="{32F22500-1673-4BF6-8FC2-53A6D814EF48}" destId="{55EB4936-65FB-44F3-BCFA-F4E1D0695190}" srcOrd="0" destOrd="0" parTransId="{85626DBB-4406-4254-B5D6-7085134B27AE}" sibTransId="{C6285EDF-F373-4897-B548-899BEC951C87}"/>
    <dgm:cxn modelId="{38E5B02E-E780-47BB-AAFB-926C327B6A2A}" srcId="{55EB4936-65FB-44F3-BCFA-F4E1D0695190}" destId="{A3D301B1-412F-447E-9DB5-C1975F6DA1B7}" srcOrd="0" destOrd="0" parTransId="{AA572885-495F-45CE-BD7C-4A8899F46F2C}" sibTransId="{EBF37D71-242F-4A29-87E9-C63E2D47367D}"/>
    <dgm:cxn modelId="{09D9F4A3-023D-4580-87C3-4E309867276F}" srcId="{55EB4936-65FB-44F3-BCFA-F4E1D0695190}" destId="{B2578D37-FB80-4647-88D2-AA6E734C9E62}" srcOrd="1" destOrd="0" parTransId="{08601C48-15E0-4D6A-B52C-AF1F7992851D}" sibTransId="{4543AA27-C3F3-4179-8AFA-1DAFB2CAF860}"/>
    <dgm:cxn modelId="{4F231DA5-C841-4995-9D4D-CEB9A0F07A3B}" type="presOf" srcId="{32F22500-1673-4BF6-8FC2-53A6D814EF48}" destId="{467ED4AB-8EB3-4EF5-A0B2-3AAFD2BAEBF1}" srcOrd="0" destOrd="0" presId="urn:microsoft.com/office/officeart/2008/layout/PictureAccentList"/>
    <dgm:cxn modelId="{5AC04133-334E-4C46-827C-EC6BE7DF954A}" type="presOf" srcId="{B2578D37-FB80-4647-88D2-AA6E734C9E62}" destId="{08A98D5D-63D2-4205-885D-DB482537AF20}" srcOrd="0" destOrd="0" presId="urn:microsoft.com/office/officeart/2008/layout/PictureAccentList"/>
    <dgm:cxn modelId="{1F9A6292-4FE9-48C8-AFE2-72AE978778E2}" type="presOf" srcId="{55EB4936-65FB-44F3-BCFA-F4E1D0695190}" destId="{69779700-3A4D-4E38-8847-776ADF631D07}" srcOrd="0" destOrd="0" presId="urn:microsoft.com/office/officeart/2008/layout/PictureAccentList"/>
    <dgm:cxn modelId="{69C0B542-0698-4F1E-BBDA-E49D4D405FAE}" type="presOf" srcId="{A3D301B1-412F-447E-9DB5-C1975F6DA1B7}" destId="{A3153ED8-A330-434E-9257-FC75C5DD3A5F}" srcOrd="0" destOrd="0" presId="urn:microsoft.com/office/officeart/2008/layout/PictureAccentList"/>
    <dgm:cxn modelId="{CBD4B3E6-F33D-49B6-928F-2A1B3AB87724}" type="presParOf" srcId="{467ED4AB-8EB3-4EF5-A0B2-3AAFD2BAEBF1}" destId="{DADE15D0-BB48-43D3-A415-3688FF2D0BF6}" srcOrd="0" destOrd="0" presId="urn:microsoft.com/office/officeart/2008/layout/PictureAccentList"/>
    <dgm:cxn modelId="{D3C14838-78BD-4D92-A571-3808A4FDF180}" type="presParOf" srcId="{DADE15D0-BB48-43D3-A415-3688FF2D0BF6}" destId="{DAB1A3F4-CBBC-4D1B-A57C-831C2FF57C0E}" srcOrd="0" destOrd="0" presId="urn:microsoft.com/office/officeart/2008/layout/PictureAccentList"/>
    <dgm:cxn modelId="{61C0B78A-A3BA-4870-9DB2-94D5635BCEB4}" type="presParOf" srcId="{DAB1A3F4-CBBC-4D1B-A57C-831C2FF57C0E}" destId="{69779700-3A4D-4E38-8847-776ADF631D07}" srcOrd="0" destOrd="0" presId="urn:microsoft.com/office/officeart/2008/layout/PictureAccentList"/>
    <dgm:cxn modelId="{A8EB072B-C7B6-4294-947C-0A235B6181D0}" type="presParOf" srcId="{DADE15D0-BB48-43D3-A415-3688FF2D0BF6}" destId="{137855DA-398C-4606-BE3C-7FF8724D684D}" srcOrd="1" destOrd="0" presId="urn:microsoft.com/office/officeart/2008/layout/PictureAccentList"/>
    <dgm:cxn modelId="{E6CBEDBF-66B2-4447-AA92-836DA6548D1F}" type="presParOf" srcId="{137855DA-398C-4606-BE3C-7FF8724D684D}" destId="{EECC10FE-57F9-459C-BF31-9CC53D34B836}" srcOrd="0" destOrd="0" presId="urn:microsoft.com/office/officeart/2008/layout/PictureAccentList"/>
    <dgm:cxn modelId="{49093B8A-CB2F-48D4-8923-4497CE0092CA}" type="presParOf" srcId="{EECC10FE-57F9-459C-BF31-9CC53D34B836}" destId="{4F32FFA5-475B-4DE0-83CE-60F4EB0E4D73}" srcOrd="0" destOrd="0" presId="urn:microsoft.com/office/officeart/2008/layout/PictureAccentList"/>
    <dgm:cxn modelId="{023B212E-D5EB-4BC1-A050-790944F82264}" type="presParOf" srcId="{EECC10FE-57F9-459C-BF31-9CC53D34B836}" destId="{A3153ED8-A330-434E-9257-FC75C5DD3A5F}" srcOrd="1" destOrd="0" presId="urn:microsoft.com/office/officeart/2008/layout/PictureAccentList"/>
    <dgm:cxn modelId="{3C70BD32-F7D7-4278-8DA0-58304CCB7336}" type="presParOf" srcId="{137855DA-398C-4606-BE3C-7FF8724D684D}" destId="{B2F4F70F-7BB5-4DFB-80A3-E7BED4978EA8}" srcOrd="1" destOrd="0" presId="urn:microsoft.com/office/officeart/2008/layout/PictureAccentList"/>
    <dgm:cxn modelId="{07D1C972-1EF7-4A20-9C53-84929C986E5C}" type="presParOf" srcId="{B2F4F70F-7BB5-4DFB-80A3-E7BED4978EA8}" destId="{38438A73-6CF6-4BC9-A0A2-BEE2824EB132}" srcOrd="0" destOrd="0" presId="urn:microsoft.com/office/officeart/2008/layout/PictureAccentList"/>
    <dgm:cxn modelId="{B256E7F2-102D-4874-9013-119E86819B97}" type="presParOf" srcId="{B2F4F70F-7BB5-4DFB-80A3-E7BED4978EA8}" destId="{08A98D5D-63D2-4205-885D-DB482537AF20}" srcOrd="1" destOrd="0" presId="urn:microsoft.com/office/officeart/2008/layout/Pictu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E1AEEB-086A-4597-9EDC-8F221FCCC40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68085B-41AA-439F-9C6C-850E2F40432C}">
      <dgm:prSet/>
      <dgm:spPr/>
      <dgm:t>
        <a:bodyPr/>
        <a:lstStyle/>
        <a:p>
          <a:pPr>
            <a:lnSpc>
              <a:spcPct val="100000"/>
            </a:lnSpc>
          </a:pPr>
          <a:r>
            <a:rPr lang="ru-RU"/>
            <a:t>1-2 уровень читательской грамотности:</a:t>
          </a:r>
          <a:endParaRPr lang="en-US"/>
        </a:p>
      </dgm:t>
    </dgm:pt>
    <dgm:pt modelId="{96ADBF9D-52C6-498D-AAA3-39C87DFD0552}" type="parTrans" cxnId="{B2DE4402-5692-4B37-9455-2FB8B53A3915}">
      <dgm:prSet/>
      <dgm:spPr/>
      <dgm:t>
        <a:bodyPr/>
        <a:lstStyle/>
        <a:p>
          <a:endParaRPr lang="en-US"/>
        </a:p>
      </dgm:t>
    </dgm:pt>
    <dgm:pt modelId="{2DCC0A9A-356D-4414-8E60-2C03DB23899C}" type="sibTrans" cxnId="{B2DE4402-5692-4B37-9455-2FB8B53A3915}">
      <dgm:prSet/>
      <dgm:spPr/>
      <dgm:t>
        <a:bodyPr/>
        <a:lstStyle/>
        <a:p>
          <a:endParaRPr lang="en-US"/>
        </a:p>
      </dgm:t>
    </dgm:pt>
    <dgm:pt modelId="{9DE82D8A-C393-49B0-AF47-16303650DE2E}">
      <dgm:prSet/>
      <dgm:spPr/>
      <dgm:t>
        <a:bodyPr/>
        <a:lstStyle/>
        <a:p>
          <a:pPr>
            <a:lnSpc>
              <a:spcPct val="100000"/>
            </a:lnSpc>
          </a:pPr>
          <a:r>
            <a:rPr lang="ru-RU" dirty="0"/>
            <a:t>Прослушать видеоурок по литературе на тему «Литературные направления 20 века», составить конспект и воспроизвести перед одноклассниками</a:t>
          </a:r>
          <a:endParaRPr lang="en-US" dirty="0"/>
        </a:p>
      </dgm:t>
    </dgm:pt>
    <dgm:pt modelId="{C0824AAB-A76F-49C0-BE84-62D1EB725CA9}" type="parTrans" cxnId="{35306372-E6E2-4EF2-A71E-2AA67731476A}">
      <dgm:prSet/>
      <dgm:spPr/>
      <dgm:t>
        <a:bodyPr/>
        <a:lstStyle/>
        <a:p>
          <a:endParaRPr lang="en-US"/>
        </a:p>
      </dgm:t>
    </dgm:pt>
    <dgm:pt modelId="{85BA0297-1D69-41CB-A29D-F0CCDBA7D003}" type="sibTrans" cxnId="{35306372-E6E2-4EF2-A71E-2AA67731476A}">
      <dgm:prSet/>
      <dgm:spPr/>
      <dgm:t>
        <a:bodyPr/>
        <a:lstStyle/>
        <a:p>
          <a:endParaRPr lang="en-US"/>
        </a:p>
      </dgm:t>
    </dgm:pt>
    <dgm:pt modelId="{D2B7E7B9-AC36-412F-B2E6-18124444CA81}">
      <dgm:prSet/>
      <dgm:spPr/>
      <dgm:t>
        <a:bodyPr/>
        <a:lstStyle/>
        <a:p>
          <a:pPr>
            <a:lnSpc>
              <a:spcPct val="100000"/>
            </a:lnSpc>
          </a:pPr>
          <a:r>
            <a:rPr lang="ru-RU" dirty="0"/>
            <a:t>Составить план текста ЕГЭ (назывной, цитатный)</a:t>
          </a:r>
        </a:p>
        <a:p>
          <a:endParaRPr lang="en-US" dirty="0"/>
        </a:p>
      </dgm:t>
    </dgm:pt>
    <dgm:pt modelId="{A5F72CD4-EA4E-4C2F-BE81-683F85836BC3}" type="parTrans" cxnId="{BD478C36-F07E-49E2-A67A-C3812F4D5897}">
      <dgm:prSet/>
      <dgm:spPr/>
    </dgm:pt>
    <dgm:pt modelId="{1534057E-D1B2-4123-8C6C-EFEA9CFB6436}" type="sibTrans" cxnId="{BD478C36-F07E-49E2-A67A-C3812F4D5897}">
      <dgm:prSet/>
      <dgm:spPr/>
    </dgm:pt>
    <dgm:pt modelId="{0628BEBA-5D39-426E-BE76-EB066C6700B1}" type="pres">
      <dgm:prSet presAssocID="{D2E1AEEB-086A-4597-9EDC-8F221FCCC40C}" presName="root" presStyleCnt="0">
        <dgm:presLayoutVars>
          <dgm:dir/>
          <dgm:resizeHandles val="exact"/>
        </dgm:presLayoutVars>
      </dgm:prSet>
      <dgm:spPr/>
      <dgm:t>
        <a:bodyPr/>
        <a:lstStyle/>
        <a:p>
          <a:endParaRPr lang="ru-RU"/>
        </a:p>
      </dgm:t>
    </dgm:pt>
    <dgm:pt modelId="{2B4FDC17-0826-4E27-B29E-1E9B6053DE7F}" type="pres">
      <dgm:prSet presAssocID="{DC68085B-41AA-439F-9C6C-850E2F40432C}" presName="compNode" presStyleCnt="0"/>
      <dgm:spPr/>
    </dgm:pt>
    <dgm:pt modelId="{ACFC046A-8AF2-49AE-9155-B46A2AA9CA17}" type="pres">
      <dgm:prSet presAssocID="{DC68085B-41AA-439F-9C6C-850E2F40432C}" presName="bgRect" presStyleLbl="bgShp" presStyleIdx="0" presStyleCnt="3"/>
      <dgm:spPr/>
    </dgm:pt>
    <dgm:pt modelId="{EF3320BD-C46D-456A-B712-B98A7A4CD625}" type="pres">
      <dgm:prSet presAssocID="{DC68085B-41AA-439F-9C6C-850E2F4043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Книги"/>
        </a:ext>
      </dgm:extLst>
    </dgm:pt>
    <dgm:pt modelId="{3C33E33C-98C6-4E5D-B3D6-5047B02F88CA}" type="pres">
      <dgm:prSet presAssocID="{DC68085B-41AA-439F-9C6C-850E2F40432C}" presName="spaceRect" presStyleCnt="0"/>
      <dgm:spPr/>
    </dgm:pt>
    <dgm:pt modelId="{9BDD2CB0-73E2-4E29-8CDC-23CC58E66170}" type="pres">
      <dgm:prSet presAssocID="{DC68085B-41AA-439F-9C6C-850E2F40432C}" presName="parTx" presStyleLbl="revTx" presStyleIdx="0" presStyleCnt="3">
        <dgm:presLayoutVars>
          <dgm:chMax val="0"/>
          <dgm:chPref val="0"/>
        </dgm:presLayoutVars>
      </dgm:prSet>
      <dgm:spPr/>
      <dgm:t>
        <a:bodyPr/>
        <a:lstStyle/>
        <a:p>
          <a:endParaRPr lang="ru-RU"/>
        </a:p>
      </dgm:t>
    </dgm:pt>
    <dgm:pt modelId="{AA7657CC-644D-44BB-9E1C-FAE64DE3EBCC}" type="pres">
      <dgm:prSet presAssocID="{2DCC0A9A-356D-4414-8E60-2C03DB23899C}" presName="sibTrans" presStyleCnt="0"/>
      <dgm:spPr/>
    </dgm:pt>
    <dgm:pt modelId="{F53B7BA9-DEC0-475F-A4F5-CD1B435B2452}" type="pres">
      <dgm:prSet presAssocID="{9DE82D8A-C393-49B0-AF47-16303650DE2E}" presName="compNode" presStyleCnt="0"/>
      <dgm:spPr/>
    </dgm:pt>
    <dgm:pt modelId="{E85BAE7F-DABA-412A-AB54-8957AA7879B1}" type="pres">
      <dgm:prSet presAssocID="{9DE82D8A-C393-49B0-AF47-16303650DE2E}" presName="bgRect" presStyleLbl="bgShp" presStyleIdx="1" presStyleCnt="3"/>
      <dgm:spPr/>
    </dgm:pt>
    <dgm:pt modelId="{73F75D75-5E6A-43F1-A7A7-23FE72DA7486}" type="pres">
      <dgm:prSet presAssocID="{9DE82D8A-C393-49B0-AF47-16303650DE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Флажок"/>
        </a:ext>
      </dgm:extLst>
    </dgm:pt>
    <dgm:pt modelId="{3D903771-A774-4B52-9F51-4CC3324A81F2}" type="pres">
      <dgm:prSet presAssocID="{9DE82D8A-C393-49B0-AF47-16303650DE2E}" presName="spaceRect" presStyleCnt="0"/>
      <dgm:spPr/>
    </dgm:pt>
    <dgm:pt modelId="{37B2BEBE-71EE-41A1-AF97-591115246B5A}" type="pres">
      <dgm:prSet presAssocID="{9DE82D8A-C393-49B0-AF47-16303650DE2E}" presName="parTx" presStyleLbl="revTx" presStyleIdx="1" presStyleCnt="3">
        <dgm:presLayoutVars>
          <dgm:chMax val="0"/>
          <dgm:chPref val="0"/>
        </dgm:presLayoutVars>
      </dgm:prSet>
      <dgm:spPr/>
      <dgm:t>
        <a:bodyPr/>
        <a:lstStyle/>
        <a:p>
          <a:endParaRPr lang="ru-RU"/>
        </a:p>
      </dgm:t>
    </dgm:pt>
    <dgm:pt modelId="{CFAE9147-ED6D-4846-A959-801043BBE46F}" type="pres">
      <dgm:prSet presAssocID="{85BA0297-1D69-41CB-A29D-F0CCDBA7D003}" presName="sibTrans" presStyleCnt="0"/>
      <dgm:spPr/>
    </dgm:pt>
    <dgm:pt modelId="{A9888FEE-5E1D-4A6F-A88B-14F1D98F8AEE}" type="pres">
      <dgm:prSet presAssocID="{D2B7E7B9-AC36-412F-B2E6-18124444CA81}" presName="compNode" presStyleCnt="0"/>
      <dgm:spPr/>
    </dgm:pt>
    <dgm:pt modelId="{D2C9D1D5-24DE-496A-A840-33685C4EBCB2}" type="pres">
      <dgm:prSet presAssocID="{D2B7E7B9-AC36-412F-B2E6-18124444CA81}" presName="bgRect" presStyleLbl="bgShp" presStyleIdx="2" presStyleCnt="3" custLinFactNeighborX="-463"/>
      <dgm:spPr/>
    </dgm:pt>
    <dgm:pt modelId="{AB7CDFEB-327E-4B21-B2FC-3BDCDA37CFE1}" type="pres">
      <dgm:prSet presAssocID="{D2B7E7B9-AC36-412F-B2E6-18124444CA8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xmlns="" id="0" name="" descr="Маркеры-галочки"/>
        </a:ext>
      </dgm:extLst>
    </dgm:pt>
    <dgm:pt modelId="{DE71BB5F-FEA3-4679-BA0D-9CC1006B67EC}" type="pres">
      <dgm:prSet presAssocID="{D2B7E7B9-AC36-412F-B2E6-18124444CA81}" presName="spaceRect" presStyleCnt="0"/>
      <dgm:spPr/>
    </dgm:pt>
    <dgm:pt modelId="{6F224DF0-3639-4301-B09B-5464681D5344}" type="pres">
      <dgm:prSet presAssocID="{D2B7E7B9-AC36-412F-B2E6-18124444CA81}" presName="parTx" presStyleLbl="revTx" presStyleIdx="2" presStyleCnt="3">
        <dgm:presLayoutVars>
          <dgm:chMax val="0"/>
          <dgm:chPref val="0"/>
        </dgm:presLayoutVars>
      </dgm:prSet>
      <dgm:spPr/>
      <dgm:t>
        <a:bodyPr/>
        <a:lstStyle/>
        <a:p>
          <a:endParaRPr lang="ru-RU"/>
        </a:p>
      </dgm:t>
    </dgm:pt>
  </dgm:ptLst>
  <dgm:cxnLst>
    <dgm:cxn modelId="{C18CFE10-64E8-4642-B2A6-41B25B0F3242}" type="presOf" srcId="{D2B7E7B9-AC36-412F-B2E6-18124444CA81}" destId="{6F224DF0-3639-4301-B09B-5464681D5344}" srcOrd="0" destOrd="0" presId="urn:microsoft.com/office/officeart/2018/2/layout/IconVerticalSolidList"/>
    <dgm:cxn modelId="{BD478C36-F07E-49E2-A67A-C3812F4D5897}" srcId="{D2E1AEEB-086A-4597-9EDC-8F221FCCC40C}" destId="{D2B7E7B9-AC36-412F-B2E6-18124444CA81}" srcOrd="2" destOrd="0" parTransId="{A5F72CD4-EA4E-4C2F-BE81-683F85836BC3}" sibTransId="{1534057E-D1B2-4123-8C6C-EFEA9CFB6436}"/>
    <dgm:cxn modelId="{509256E8-EBF1-4E2D-93FD-38D2B49B964D}" type="presOf" srcId="{D2E1AEEB-086A-4597-9EDC-8F221FCCC40C}" destId="{0628BEBA-5D39-426E-BE76-EB066C6700B1}" srcOrd="0" destOrd="0" presId="urn:microsoft.com/office/officeart/2018/2/layout/IconVerticalSolidList"/>
    <dgm:cxn modelId="{4FB5A08A-A712-4F9D-9AAA-040BCCEAC7DD}" type="presOf" srcId="{DC68085B-41AA-439F-9C6C-850E2F40432C}" destId="{9BDD2CB0-73E2-4E29-8CDC-23CC58E66170}" srcOrd="0" destOrd="0" presId="urn:microsoft.com/office/officeart/2018/2/layout/IconVerticalSolidList"/>
    <dgm:cxn modelId="{B2DE4402-5692-4B37-9455-2FB8B53A3915}" srcId="{D2E1AEEB-086A-4597-9EDC-8F221FCCC40C}" destId="{DC68085B-41AA-439F-9C6C-850E2F40432C}" srcOrd="0" destOrd="0" parTransId="{96ADBF9D-52C6-498D-AAA3-39C87DFD0552}" sibTransId="{2DCC0A9A-356D-4414-8E60-2C03DB23899C}"/>
    <dgm:cxn modelId="{7113A577-33B4-4DD4-BAC7-D3B121533705}" type="presOf" srcId="{9DE82D8A-C393-49B0-AF47-16303650DE2E}" destId="{37B2BEBE-71EE-41A1-AF97-591115246B5A}" srcOrd="0" destOrd="0" presId="urn:microsoft.com/office/officeart/2018/2/layout/IconVerticalSolidList"/>
    <dgm:cxn modelId="{35306372-E6E2-4EF2-A71E-2AA67731476A}" srcId="{D2E1AEEB-086A-4597-9EDC-8F221FCCC40C}" destId="{9DE82D8A-C393-49B0-AF47-16303650DE2E}" srcOrd="1" destOrd="0" parTransId="{C0824AAB-A76F-49C0-BE84-62D1EB725CA9}" sibTransId="{85BA0297-1D69-41CB-A29D-F0CCDBA7D003}"/>
    <dgm:cxn modelId="{097B3591-B482-48CC-87DA-34C56682CDA9}" type="presParOf" srcId="{0628BEBA-5D39-426E-BE76-EB066C6700B1}" destId="{2B4FDC17-0826-4E27-B29E-1E9B6053DE7F}" srcOrd="0" destOrd="0" presId="urn:microsoft.com/office/officeart/2018/2/layout/IconVerticalSolidList"/>
    <dgm:cxn modelId="{91C09D73-1B2A-44E6-87A6-1C2DF114291A}" type="presParOf" srcId="{2B4FDC17-0826-4E27-B29E-1E9B6053DE7F}" destId="{ACFC046A-8AF2-49AE-9155-B46A2AA9CA17}" srcOrd="0" destOrd="0" presId="urn:microsoft.com/office/officeart/2018/2/layout/IconVerticalSolidList"/>
    <dgm:cxn modelId="{D667AE36-AF90-4D6B-9F73-2C17ABD662A6}" type="presParOf" srcId="{2B4FDC17-0826-4E27-B29E-1E9B6053DE7F}" destId="{EF3320BD-C46D-456A-B712-B98A7A4CD625}" srcOrd="1" destOrd="0" presId="urn:microsoft.com/office/officeart/2018/2/layout/IconVerticalSolidList"/>
    <dgm:cxn modelId="{0D15D640-7374-47B8-94D5-D4869C2F478B}" type="presParOf" srcId="{2B4FDC17-0826-4E27-B29E-1E9B6053DE7F}" destId="{3C33E33C-98C6-4E5D-B3D6-5047B02F88CA}" srcOrd="2" destOrd="0" presId="urn:microsoft.com/office/officeart/2018/2/layout/IconVerticalSolidList"/>
    <dgm:cxn modelId="{85CB1E8E-86F2-4762-B0F2-7208E492EBC8}" type="presParOf" srcId="{2B4FDC17-0826-4E27-B29E-1E9B6053DE7F}" destId="{9BDD2CB0-73E2-4E29-8CDC-23CC58E66170}" srcOrd="3" destOrd="0" presId="urn:microsoft.com/office/officeart/2018/2/layout/IconVerticalSolidList"/>
    <dgm:cxn modelId="{A3CF2393-2024-41C5-8E56-72C33E5A6A79}" type="presParOf" srcId="{0628BEBA-5D39-426E-BE76-EB066C6700B1}" destId="{AA7657CC-644D-44BB-9E1C-FAE64DE3EBCC}" srcOrd="1" destOrd="0" presId="urn:microsoft.com/office/officeart/2018/2/layout/IconVerticalSolidList"/>
    <dgm:cxn modelId="{C989B995-76A1-460C-9F87-7D4F3968D93E}" type="presParOf" srcId="{0628BEBA-5D39-426E-BE76-EB066C6700B1}" destId="{F53B7BA9-DEC0-475F-A4F5-CD1B435B2452}" srcOrd="2" destOrd="0" presId="urn:microsoft.com/office/officeart/2018/2/layout/IconVerticalSolidList"/>
    <dgm:cxn modelId="{0B5E0534-7C00-49B8-A340-FD3BFE85B4E0}" type="presParOf" srcId="{F53B7BA9-DEC0-475F-A4F5-CD1B435B2452}" destId="{E85BAE7F-DABA-412A-AB54-8957AA7879B1}" srcOrd="0" destOrd="0" presId="urn:microsoft.com/office/officeart/2018/2/layout/IconVerticalSolidList"/>
    <dgm:cxn modelId="{88E44A4A-362B-422C-A363-B3D6CC166F25}" type="presParOf" srcId="{F53B7BA9-DEC0-475F-A4F5-CD1B435B2452}" destId="{73F75D75-5E6A-43F1-A7A7-23FE72DA7486}" srcOrd="1" destOrd="0" presId="urn:microsoft.com/office/officeart/2018/2/layout/IconVerticalSolidList"/>
    <dgm:cxn modelId="{775E6CAE-4456-47B8-BB74-57E398E0CCB3}" type="presParOf" srcId="{F53B7BA9-DEC0-475F-A4F5-CD1B435B2452}" destId="{3D903771-A774-4B52-9F51-4CC3324A81F2}" srcOrd="2" destOrd="0" presId="urn:microsoft.com/office/officeart/2018/2/layout/IconVerticalSolidList"/>
    <dgm:cxn modelId="{E9BB6202-8C3F-41E5-89F2-27F79322D525}" type="presParOf" srcId="{F53B7BA9-DEC0-475F-A4F5-CD1B435B2452}" destId="{37B2BEBE-71EE-41A1-AF97-591115246B5A}" srcOrd="3" destOrd="0" presId="urn:microsoft.com/office/officeart/2018/2/layout/IconVerticalSolidList"/>
    <dgm:cxn modelId="{21285C7F-751B-474E-9CC6-BDA185832363}" type="presParOf" srcId="{0628BEBA-5D39-426E-BE76-EB066C6700B1}" destId="{CFAE9147-ED6D-4846-A959-801043BBE46F}" srcOrd="3" destOrd="0" presId="urn:microsoft.com/office/officeart/2018/2/layout/IconVerticalSolidList"/>
    <dgm:cxn modelId="{AE3EB26E-90F7-4817-A087-FE0665973C3A}" type="presParOf" srcId="{0628BEBA-5D39-426E-BE76-EB066C6700B1}" destId="{A9888FEE-5E1D-4A6F-A88B-14F1D98F8AEE}" srcOrd="4" destOrd="0" presId="urn:microsoft.com/office/officeart/2018/2/layout/IconVerticalSolidList"/>
    <dgm:cxn modelId="{8E3098D2-BB16-49F9-94AC-F29ADAEF32D5}" type="presParOf" srcId="{A9888FEE-5E1D-4A6F-A88B-14F1D98F8AEE}" destId="{D2C9D1D5-24DE-496A-A840-33685C4EBCB2}" srcOrd="0" destOrd="0" presId="urn:microsoft.com/office/officeart/2018/2/layout/IconVerticalSolidList"/>
    <dgm:cxn modelId="{8BA87D7B-3089-4234-A319-915AF0BB601E}" type="presParOf" srcId="{A9888FEE-5E1D-4A6F-A88B-14F1D98F8AEE}" destId="{AB7CDFEB-327E-4B21-B2FC-3BDCDA37CFE1}" srcOrd="1" destOrd="0" presId="urn:microsoft.com/office/officeart/2018/2/layout/IconVerticalSolidList"/>
    <dgm:cxn modelId="{3A465369-18F0-4034-BFC7-FADC45B9F5A2}" type="presParOf" srcId="{A9888FEE-5E1D-4A6F-A88B-14F1D98F8AEE}" destId="{DE71BB5F-FEA3-4679-BA0D-9CC1006B67EC}" srcOrd="2" destOrd="0" presId="urn:microsoft.com/office/officeart/2018/2/layout/IconVerticalSolidList"/>
    <dgm:cxn modelId="{8B2DD2F6-2C92-487F-BE41-38996E05D66C}" type="presParOf" srcId="{A9888FEE-5E1D-4A6F-A88B-14F1D98F8AEE}" destId="{6F224DF0-3639-4301-B09B-5464681D5344}"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E1AEEB-086A-4597-9EDC-8F221FCCC40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68085B-41AA-439F-9C6C-850E2F40432C}">
      <dgm:prSet/>
      <dgm:spPr/>
      <dgm:t>
        <a:bodyPr/>
        <a:lstStyle/>
        <a:p>
          <a:r>
            <a:rPr lang="ru-RU" dirty="0"/>
            <a:t>3 уровень читательской грамотности:</a:t>
          </a:r>
          <a:endParaRPr lang="en-US" dirty="0"/>
        </a:p>
      </dgm:t>
    </dgm:pt>
    <dgm:pt modelId="{96ADBF9D-52C6-498D-AAA3-39C87DFD0552}" type="parTrans" cxnId="{B2DE4402-5692-4B37-9455-2FB8B53A3915}">
      <dgm:prSet/>
      <dgm:spPr/>
      <dgm:t>
        <a:bodyPr/>
        <a:lstStyle/>
        <a:p>
          <a:endParaRPr lang="en-US"/>
        </a:p>
      </dgm:t>
    </dgm:pt>
    <dgm:pt modelId="{2DCC0A9A-356D-4414-8E60-2C03DB23899C}" type="sibTrans" cxnId="{B2DE4402-5692-4B37-9455-2FB8B53A3915}">
      <dgm:prSet/>
      <dgm:spPr/>
      <dgm:t>
        <a:bodyPr/>
        <a:lstStyle/>
        <a:p>
          <a:endParaRPr lang="en-US"/>
        </a:p>
      </dgm:t>
    </dgm:pt>
    <dgm:pt modelId="{9DE82D8A-C393-49B0-AF47-16303650DE2E}">
      <dgm:prSet/>
      <dgm:spPr/>
      <dgm:t>
        <a:bodyPr/>
        <a:lstStyle/>
        <a:p>
          <a:r>
            <a:rPr lang="ru-RU" dirty="0"/>
            <a:t>Работа с электронной таблицей по анализу проблематики текста ЕГЭ</a:t>
          </a:r>
          <a:endParaRPr lang="en-US" dirty="0"/>
        </a:p>
      </dgm:t>
    </dgm:pt>
    <dgm:pt modelId="{C0824AAB-A76F-49C0-BE84-62D1EB725CA9}" type="parTrans" cxnId="{35306372-E6E2-4EF2-A71E-2AA67731476A}">
      <dgm:prSet/>
      <dgm:spPr/>
      <dgm:t>
        <a:bodyPr/>
        <a:lstStyle/>
        <a:p>
          <a:endParaRPr lang="en-US"/>
        </a:p>
      </dgm:t>
    </dgm:pt>
    <dgm:pt modelId="{85BA0297-1D69-41CB-A29D-F0CCDBA7D003}" type="sibTrans" cxnId="{35306372-E6E2-4EF2-A71E-2AA67731476A}">
      <dgm:prSet/>
      <dgm:spPr/>
      <dgm:t>
        <a:bodyPr/>
        <a:lstStyle/>
        <a:p>
          <a:endParaRPr lang="en-US"/>
        </a:p>
      </dgm:t>
    </dgm:pt>
    <dgm:pt modelId="{0628BEBA-5D39-426E-BE76-EB066C6700B1}" type="pres">
      <dgm:prSet presAssocID="{D2E1AEEB-086A-4597-9EDC-8F221FCCC40C}" presName="root" presStyleCnt="0">
        <dgm:presLayoutVars>
          <dgm:dir/>
          <dgm:resizeHandles val="exact"/>
        </dgm:presLayoutVars>
      </dgm:prSet>
      <dgm:spPr/>
      <dgm:t>
        <a:bodyPr/>
        <a:lstStyle/>
        <a:p>
          <a:endParaRPr lang="ru-RU"/>
        </a:p>
      </dgm:t>
    </dgm:pt>
    <dgm:pt modelId="{2B4FDC17-0826-4E27-B29E-1E9B6053DE7F}" type="pres">
      <dgm:prSet presAssocID="{DC68085B-41AA-439F-9C6C-850E2F40432C}" presName="compNode" presStyleCnt="0"/>
      <dgm:spPr/>
    </dgm:pt>
    <dgm:pt modelId="{ACFC046A-8AF2-49AE-9155-B46A2AA9CA17}" type="pres">
      <dgm:prSet presAssocID="{DC68085B-41AA-439F-9C6C-850E2F40432C}" presName="bgRect" presStyleLbl="bgShp" presStyleIdx="0" presStyleCnt="2"/>
      <dgm:spPr/>
    </dgm:pt>
    <dgm:pt modelId="{EF3320BD-C46D-456A-B712-B98A7A4CD625}" type="pres">
      <dgm:prSet presAssocID="{DC68085B-41AA-439F-9C6C-850E2F40432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Книги"/>
        </a:ext>
      </dgm:extLst>
    </dgm:pt>
    <dgm:pt modelId="{3C33E33C-98C6-4E5D-B3D6-5047B02F88CA}" type="pres">
      <dgm:prSet presAssocID="{DC68085B-41AA-439F-9C6C-850E2F40432C}" presName="spaceRect" presStyleCnt="0"/>
      <dgm:spPr/>
    </dgm:pt>
    <dgm:pt modelId="{9BDD2CB0-73E2-4E29-8CDC-23CC58E66170}" type="pres">
      <dgm:prSet presAssocID="{DC68085B-41AA-439F-9C6C-850E2F40432C}" presName="parTx" presStyleLbl="revTx" presStyleIdx="0" presStyleCnt="2">
        <dgm:presLayoutVars>
          <dgm:chMax val="0"/>
          <dgm:chPref val="0"/>
        </dgm:presLayoutVars>
      </dgm:prSet>
      <dgm:spPr/>
      <dgm:t>
        <a:bodyPr/>
        <a:lstStyle/>
        <a:p>
          <a:endParaRPr lang="ru-RU"/>
        </a:p>
      </dgm:t>
    </dgm:pt>
    <dgm:pt modelId="{AA7657CC-644D-44BB-9E1C-FAE64DE3EBCC}" type="pres">
      <dgm:prSet presAssocID="{2DCC0A9A-356D-4414-8E60-2C03DB23899C}" presName="sibTrans" presStyleCnt="0"/>
      <dgm:spPr/>
    </dgm:pt>
    <dgm:pt modelId="{F53B7BA9-DEC0-475F-A4F5-CD1B435B2452}" type="pres">
      <dgm:prSet presAssocID="{9DE82D8A-C393-49B0-AF47-16303650DE2E}" presName="compNode" presStyleCnt="0"/>
      <dgm:spPr/>
    </dgm:pt>
    <dgm:pt modelId="{E85BAE7F-DABA-412A-AB54-8957AA7879B1}" type="pres">
      <dgm:prSet presAssocID="{9DE82D8A-C393-49B0-AF47-16303650DE2E}" presName="bgRect" presStyleLbl="bgShp" presStyleIdx="1" presStyleCnt="2"/>
      <dgm:spPr/>
    </dgm:pt>
    <dgm:pt modelId="{73F75D75-5E6A-43F1-A7A7-23FE72DA7486}" type="pres">
      <dgm:prSet presAssocID="{9DE82D8A-C393-49B0-AF47-16303650DE2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Флажок"/>
        </a:ext>
      </dgm:extLst>
    </dgm:pt>
    <dgm:pt modelId="{3D903771-A774-4B52-9F51-4CC3324A81F2}" type="pres">
      <dgm:prSet presAssocID="{9DE82D8A-C393-49B0-AF47-16303650DE2E}" presName="spaceRect" presStyleCnt="0"/>
      <dgm:spPr/>
    </dgm:pt>
    <dgm:pt modelId="{37B2BEBE-71EE-41A1-AF97-591115246B5A}" type="pres">
      <dgm:prSet presAssocID="{9DE82D8A-C393-49B0-AF47-16303650DE2E}" presName="parTx" presStyleLbl="revTx" presStyleIdx="1" presStyleCnt="2">
        <dgm:presLayoutVars>
          <dgm:chMax val="0"/>
          <dgm:chPref val="0"/>
        </dgm:presLayoutVars>
      </dgm:prSet>
      <dgm:spPr/>
      <dgm:t>
        <a:bodyPr/>
        <a:lstStyle/>
        <a:p>
          <a:endParaRPr lang="ru-RU"/>
        </a:p>
      </dgm:t>
    </dgm:pt>
  </dgm:ptLst>
  <dgm:cxnLst>
    <dgm:cxn modelId="{509256E8-EBF1-4E2D-93FD-38D2B49B964D}" type="presOf" srcId="{D2E1AEEB-086A-4597-9EDC-8F221FCCC40C}" destId="{0628BEBA-5D39-426E-BE76-EB066C6700B1}" srcOrd="0" destOrd="0" presId="urn:microsoft.com/office/officeart/2018/2/layout/IconVerticalSolidList"/>
    <dgm:cxn modelId="{4FB5A08A-A712-4F9D-9AAA-040BCCEAC7DD}" type="presOf" srcId="{DC68085B-41AA-439F-9C6C-850E2F40432C}" destId="{9BDD2CB0-73E2-4E29-8CDC-23CC58E66170}" srcOrd="0" destOrd="0" presId="urn:microsoft.com/office/officeart/2018/2/layout/IconVerticalSolidList"/>
    <dgm:cxn modelId="{B2DE4402-5692-4B37-9455-2FB8B53A3915}" srcId="{D2E1AEEB-086A-4597-9EDC-8F221FCCC40C}" destId="{DC68085B-41AA-439F-9C6C-850E2F40432C}" srcOrd="0" destOrd="0" parTransId="{96ADBF9D-52C6-498D-AAA3-39C87DFD0552}" sibTransId="{2DCC0A9A-356D-4414-8E60-2C03DB23899C}"/>
    <dgm:cxn modelId="{7113A577-33B4-4DD4-BAC7-D3B121533705}" type="presOf" srcId="{9DE82D8A-C393-49B0-AF47-16303650DE2E}" destId="{37B2BEBE-71EE-41A1-AF97-591115246B5A}" srcOrd="0" destOrd="0" presId="urn:microsoft.com/office/officeart/2018/2/layout/IconVerticalSolidList"/>
    <dgm:cxn modelId="{35306372-E6E2-4EF2-A71E-2AA67731476A}" srcId="{D2E1AEEB-086A-4597-9EDC-8F221FCCC40C}" destId="{9DE82D8A-C393-49B0-AF47-16303650DE2E}" srcOrd="1" destOrd="0" parTransId="{C0824AAB-A76F-49C0-BE84-62D1EB725CA9}" sibTransId="{85BA0297-1D69-41CB-A29D-F0CCDBA7D003}"/>
    <dgm:cxn modelId="{097B3591-B482-48CC-87DA-34C56682CDA9}" type="presParOf" srcId="{0628BEBA-5D39-426E-BE76-EB066C6700B1}" destId="{2B4FDC17-0826-4E27-B29E-1E9B6053DE7F}" srcOrd="0" destOrd="0" presId="urn:microsoft.com/office/officeart/2018/2/layout/IconVerticalSolidList"/>
    <dgm:cxn modelId="{91C09D73-1B2A-44E6-87A6-1C2DF114291A}" type="presParOf" srcId="{2B4FDC17-0826-4E27-B29E-1E9B6053DE7F}" destId="{ACFC046A-8AF2-49AE-9155-B46A2AA9CA17}" srcOrd="0" destOrd="0" presId="urn:microsoft.com/office/officeart/2018/2/layout/IconVerticalSolidList"/>
    <dgm:cxn modelId="{D667AE36-AF90-4D6B-9F73-2C17ABD662A6}" type="presParOf" srcId="{2B4FDC17-0826-4E27-B29E-1E9B6053DE7F}" destId="{EF3320BD-C46D-456A-B712-B98A7A4CD625}" srcOrd="1" destOrd="0" presId="urn:microsoft.com/office/officeart/2018/2/layout/IconVerticalSolidList"/>
    <dgm:cxn modelId="{0D15D640-7374-47B8-94D5-D4869C2F478B}" type="presParOf" srcId="{2B4FDC17-0826-4E27-B29E-1E9B6053DE7F}" destId="{3C33E33C-98C6-4E5D-B3D6-5047B02F88CA}" srcOrd="2" destOrd="0" presId="urn:microsoft.com/office/officeart/2018/2/layout/IconVerticalSolidList"/>
    <dgm:cxn modelId="{85CB1E8E-86F2-4762-B0F2-7208E492EBC8}" type="presParOf" srcId="{2B4FDC17-0826-4E27-B29E-1E9B6053DE7F}" destId="{9BDD2CB0-73E2-4E29-8CDC-23CC58E66170}" srcOrd="3" destOrd="0" presId="urn:microsoft.com/office/officeart/2018/2/layout/IconVerticalSolidList"/>
    <dgm:cxn modelId="{A3CF2393-2024-41C5-8E56-72C33E5A6A79}" type="presParOf" srcId="{0628BEBA-5D39-426E-BE76-EB066C6700B1}" destId="{AA7657CC-644D-44BB-9E1C-FAE64DE3EBCC}" srcOrd="1" destOrd="0" presId="urn:microsoft.com/office/officeart/2018/2/layout/IconVerticalSolidList"/>
    <dgm:cxn modelId="{C989B995-76A1-460C-9F87-7D4F3968D93E}" type="presParOf" srcId="{0628BEBA-5D39-426E-BE76-EB066C6700B1}" destId="{F53B7BA9-DEC0-475F-A4F5-CD1B435B2452}" srcOrd="2" destOrd="0" presId="urn:microsoft.com/office/officeart/2018/2/layout/IconVerticalSolidList"/>
    <dgm:cxn modelId="{0B5E0534-7C00-49B8-A340-FD3BFE85B4E0}" type="presParOf" srcId="{F53B7BA9-DEC0-475F-A4F5-CD1B435B2452}" destId="{E85BAE7F-DABA-412A-AB54-8957AA7879B1}" srcOrd="0" destOrd="0" presId="urn:microsoft.com/office/officeart/2018/2/layout/IconVerticalSolidList"/>
    <dgm:cxn modelId="{88E44A4A-362B-422C-A363-B3D6CC166F25}" type="presParOf" srcId="{F53B7BA9-DEC0-475F-A4F5-CD1B435B2452}" destId="{73F75D75-5E6A-43F1-A7A7-23FE72DA7486}" srcOrd="1" destOrd="0" presId="urn:microsoft.com/office/officeart/2018/2/layout/IconVerticalSolidList"/>
    <dgm:cxn modelId="{775E6CAE-4456-47B8-BB74-57E398E0CCB3}" type="presParOf" srcId="{F53B7BA9-DEC0-475F-A4F5-CD1B435B2452}" destId="{3D903771-A774-4B52-9F51-4CC3324A81F2}" srcOrd="2" destOrd="0" presId="urn:microsoft.com/office/officeart/2018/2/layout/IconVerticalSolidList"/>
    <dgm:cxn modelId="{E9BB6202-8C3F-41E5-89F2-27F79322D525}" type="presParOf" srcId="{F53B7BA9-DEC0-475F-A4F5-CD1B435B2452}" destId="{37B2BEBE-71EE-41A1-AF97-591115246B5A}"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1E371E-C489-430D-A374-589179458E48}"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09620414-E1A3-488F-9864-0227E3995D92}">
      <dgm:prSet/>
      <dgm:spPr/>
      <dgm:t>
        <a:bodyPr/>
        <a:lstStyle/>
        <a:p>
          <a:r>
            <a:rPr lang="ru-RU"/>
            <a:t>1. Предлагается текст и весь спектр проблем к этому тексту.</a:t>
          </a:r>
        </a:p>
      </dgm:t>
    </dgm:pt>
    <dgm:pt modelId="{52409869-B19D-4309-908F-DFE66CDC23BB}" type="parTrans" cxnId="{B22A1845-28A6-46FE-B98A-937AE84B60F1}">
      <dgm:prSet/>
      <dgm:spPr/>
      <dgm:t>
        <a:bodyPr/>
        <a:lstStyle/>
        <a:p>
          <a:endParaRPr lang="ru-RU"/>
        </a:p>
      </dgm:t>
    </dgm:pt>
    <dgm:pt modelId="{0EB9BC29-A6B9-4ACF-96E4-EEC7F70310AB}" type="sibTrans" cxnId="{B22A1845-28A6-46FE-B98A-937AE84B60F1}">
      <dgm:prSet/>
      <dgm:spPr/>
      <dgm:t>
        <a:bodyPr/>
        <a:lstStyle/>
        <a:p>
          <a:endParaRPr lang="ru-RU"/>
        </a:p>
      </dgm:t>
    </dgm:pt>
    <dgm:pt modelId="{2D10C206-4AD8-407C-B692-70915134FB8B}">
      <dgm:prSet/>
      <dgm:spPr/>
      <dgm:t>
        <a:bodyPr/>
        <a:lstStyle/>
        <a:p>
          <a:r>
            <a:rPr lang="ru-RU"/>
            <a:t>2. Над каждой проблемой могут работать дома или отдельные ученики, или микрогруппы (2 ученика).</a:t>
          </a:r>
        </a:p>
      </dgm:t>
    </dgm:pt>
    <dgm:pt modelId="{46DCCA11-8A28-4C4A-9873-663F842AE688}" type="parTrans" cxnId="{B3940AB3-18D8-4AEC-84C8-64DB6029051D}">
      <dgm:prSet/>
      <dgm:spPr/>
      <dgm:t>
        <a:bodyPr/>
        <a:lstStyle/>
        <a:p>
          <a:endParaRPr lang="ru-RU"/>
        </a:p>
      </dgm:t>
    </dgm:pt>
    <dgm:pt modelId="{7F6AD8EA-4BFC-4574-B9AC-267DCFDA0870}" type="sibTrans" cxnId="{B3940AB3-18D8-4AEC-84C8-64DB6029051D}">
      <dgm:prSet/>
      <dgm:spPr/>
      <dgm:t>
        <a:bodyPr/>
        <a:lstStyle/>
        <a:p>
          <a:endParaRPr lang="ru-RU"/>
        </a:p>
      </dgm:t>
    </dgm:pt>
    <dgm:pt modelId="{9699D2FE-FB59-4F00-B567-5FFB15AC4995}">
      <dgm:prSet/>
      <dgm:spPr/>
      <dgm:t>
        <a:bodyPr/>
        <a:lstStyle/>
        <a:p>
          <a:r>
            <a:rPr lang="ru-RU" dirty="0"/>
            <a:t>3. На уроке идет обсуждение получившейся таблицы и дополнение от класса.</a:t>
          </a:r>
        </a:p>
      </dgm:t>
    </dgm:pt>
    <dgm:pt modelId="{BB075042-43DF-442E-B598-2693CA5188DF}" type="parTrans" cxnId="{FF97841C-A73E-42A8-80DD-73016A540F09}">
      <dgm:prSet/>
      <dgm:spPr/>
      <dgm:t>
        <a:bodyPr/>
        <a:lstStyle/>
        <a:p>
          <a:endParaRPr lang="ru-RU"/>
        </a:p>
      </dgm:t>
    </dgm:pt>
    <dgm:pt modelId="{C7E9EA73-2400-4318-9A0C-F40F1C3C8AAE}" type="sibTrans" cxnId="{FF97841C-A73E-42A8-80DD-73016A540F09}">
      <dgm:prSet/>
      <dgm:spPr/>
      <dgm:t>
        <a:bodyPr/>
        <a:lstStyle/>
        <a:p>
          <a:endParaRPr lang="ru-RU"/>
        </a:p>
      </dgm:t>
    </dgm:pt>
    <dgm:pt modelId="{50963A32-0D83-4BE8-9060-5DCCD67688D5}" type="pres">
      <dgm:prSet presAssocID="{F91E371E-C489-430D-A374-589179458E48}" presName="CompostProcess" presStyleCnt="0">
        <dgm:presLayoutVars>
          <dgm:dir/>
          <dgm:resizeHandles val="exact"/>
        </dgm:presLayoutVars>
      </dgm:prSet>
      <dgm:spPr/>
      <dgm:t>
        <a:bodyPr/>
        <a:lstStyle/>
        <a:p>
          <a:endParaRPr lang="ru-RU"/>
        </a:p>
      </dgm:t>
    </dgm:pt>
    <dgm:pt modelId="{9B870FA2-654C-4515-A37F-B769BD9FB780}" type="pres">
      <dgm:prSet presAssocID="{F91E371E-C489-430D-A374-589179458E48}" presName="arrow" presStyleLbl="bgShp" presStyleIdx="0" presStyleCnt="1"/>
      <dgm:spPr/>
    </dgm:pt>
    <dgm:pt modelId="{1AB85089-2131-4768-8584-B952B5CDDBCB}" type="pres">
      <dgm:prSet presAssocID="{F91E371E-C489-430D-A374-589179458E48}" presName="linearProcess" presStyleCnt="0"/>
      <dgm:spPr/>
    </dgm:pt>
    <dgm:pt modelId="{4AE96B7C-CB7F-4F1B-9F8E-C4D8DC09EF21}" type="pres">
      <dgm:prSet presAssocID="{09620414-E1A3-488F-9864-0227E3995D92}" presName="textNode" presStyleLbl="node1" presStyleIdx="0" presStyleCnt="3">
        <dgm:presLayoutVars>
          <dgm:bulletEnabled val="1"/>
        </dgm:presLayoutVars>
      </dgm:prSet>
      <dgm:spPr/>
      <dgm:t>
        <a:bodyPr/>
        <a:lstStyle/>
        <a:p>
          <a:endParaRPr lang="ru-RU"/>
        </a:p>
      </dgm:t>
    </dgm:pt>
    <dgm:pt modelId="{3A40D990-12E0-4AEC-A97C-31CFC2789AE2}" type="pres">
      <dgm:prSet presAssocID="{0EB9BC29-A6B9-4ACF-96E4-EEC7F70310AB}" presName="sibTrans" presStyleCnt="0"/>
      <dgm:spPr/>
    </dgm:pt>
    <dgm:pt modelId="{F71947A0-C501-451C-B288-A14ACF5ABF0E}" type="pres">
      <dgm:prSet presAssocID="{2D10C206-4AD8-407C-B692-70915134FB8B}" presName="textNode" presStyleLbl="node1" presStyleIdx="1" presStyleCnt="3">
        <dgm:presLayoutVars>
          <dgm:bulletEnabled val="1"/>
        </dgm:presLayoutVars>
      </dgm:prSet>
      <dgm:spPr/>
      <dgm:t>
        <a:bodyPr/>
        <a:lstStyle/>
        <a:p>
          <a:endParaRPr lang="ru-RU"/>
        </a:p>
      </dgm:t>
    </dgm:pt>
    <dgm:pt modelId="{68786C4A-08A2-4107-BB6E-56BF7A73A0DB}" type="pres">
      <dgm:prSet presAssocID="{7F6AD8EA-4BFC-4574-B9AC-267DCFDA0870}" presName="sibTrans" presStyleCnt="0"/>
      <dgm:spPr/>
    </dgm:pt>
    <dgm:pt modelId="{CD93D9BD-F815-4B80-AC63-9B0DCC4CBDD9}" type="pres">
      <dgm:prSet presAssocID="{9699D2FE-FB59-4F00-B567-5FFB15AC4995}" presName="textNode" presStyleLbl="node1" presStyleIdx="2" presStyleCnt="3">
        <dgm:presLayoutVars>
          <dgm:bulletEnabled val="1"/>
        </dgm:presLayoutVars>
      </dgm:prSet>
      <dgm:spPr/>
      <dgm:t>
        <a:bodyPr/>
        <a:lstStyle/>
        <a:p>
          <a:endParaRPr lang="ru-RU"/>
        </a:p>
      </dgm:t>
    </dgm:pt>
  </dgm:ptLst>
  <dgm:cxnLst>
    <dgm:cxn modelId="{43FF2E25-4880-432B-BA58-0C1A16D50115}" type="presOf" srcId="{9699D2FE-FB59-4F00-B567-5FFB15AC4995}" destId="{CD93D9BD-F815-4B80-AC63-9B0DCC4CBDD9}" srcOrd="0" destOrd="0" presId="urn:microsoft.com/office/officeart/2005/8/layout/hProcess9"/>
    <dgm:cxn modelId="{757A2E45-E66B-4CF7-843D-7468DFACD106}" type="presOf" srcId="{09620414-E1A3-488F-9864-0227E3995D92}" destId="{4AE96B7C-CB7F-4F1B-9F8E-C4D8DC09EF21}" srcOrd="0" destOrd="0" presId="urn:microsoft.com/office/officeart/2005/8/layout/hProcess9"/>
    <dgm:cxn modelId="{C6C0EFEE-28B7-4203-A006-37E95FA04BF4}" type="presOf" srcId="{2D10C206-4AD8-407C-B692-70915134FB8B}" destId="{F71947A0-C501-451C-B288-A14ACF5ABF0E}" srcOrd="0" destOrd="0" presId="urn:microsoft.com/office/officeart/2005/8/layout/hProcess9"/>
    <dgm:cxn modelId="{B3940AB3-18D8-4AEC-84C8-64DB6029051D}" srcId="{F91E371E-C489-430D-A374-589179458E48}" destId="{2D10C206-4AD8-407C-B692-70915134FB8B}" srcOrd="1" destOrd="0" parTransId="{46DCCA11-8A28-4C4A-9873-663F842AE688}" sibTransId="{7F6AD8EA-4BFC-4574-B9AC-267DCFDA0870}"/>
    <dgm:cxn modelId="{B22A1845-28A6-46FE-B98A-937AE84B60F1}" srcId="{F91E371E-C489-430D-A374-589179458E48}" destId="{09620414-E1A3-488F-9864-0227E3995D92}" srcOrd="0" destOrd="0" parTransId="{52409869-B19D-4309-908F-DFE66CDC23BB}" sibTransId="{0EB9BC29-A6B9-4ACF-96E4-EEC7F70310AB}"/>
    <dgm:cxn modelId="{73BA5529-AF05-4D9C-A3F3-9F7582328C51}" type="presOf" srcId="{F91E371E-C489-430D-A374-589179458E48}" destId="{50963A32-0D83-4BE8-9060-5DCCD67688D5}" srcOrd="0" destOrd="0" presId="urn:microsoft.com/office/officeart/2005/8/layout/hProcess9"/>
    <dgm:cxn modelId="{FF97841C-A73E-42A8-80DD-73016A540F09}" srcId="{F91E371E-C489-430D-A374-589179458E48}" destId="{9699D2FE-FB59-4F00-B567-5FFB15AC4995}" srcOrd="2" destOrd="0" parTransId="{BB075042-43DF-442E-B598-2693CA5188DF}" sibTransId="{C7E9EA73-2400-4318-9A0C-F40F1C3C8AAE}"/>
    <dgm:cxn modelId="{D4BAB906-22EA-4A67-8C7F-7CD8DC1D754F}" type="presParOf" srcId="{50963A32-0D83-4BE8-9060-5DCCD67688D5}" destId="{9B870FA2-654C-4515-A37F-B769BD9FB780}" srcOrd="0" destOrd="0" presId="urn:microsoft.com/office/officeart/2005/8/layout/hProcess9"/>
    <dgm:cxn modelId="{1D46EB10-A622-4782-B2B1-244C707A3EC2}" type="presParOf" srcId="{50963A32-0D83-4BE8-9060-5DCCD67688D5}" destId="{1AB85089-2131-4768-8584-B952B5CDDBCB}" srcOrd="1" destOrd="0" presId="urn:microsoft.com/office/officeart/2005/8/layout/hProcess9"/>
    <dgm:cxn modelId="{0D80B464-9CDF-445E-B49A-B49C380AAB2F}" type="presParOf" srcId="{1AB85089-2131-4768-8584-B952B5CDDBCB}" destId="{4AE96B7C-CB7F-4F1B-9F8E-C4D8DC09EF21}" srcOrd="0" destOrd="0" presId="urn:microsoft.com/office/officeart/2005/8/layout/hProcess9"/>
    <dgm:cxn modelId="{F7144A7E-A986-4DD4-BF2E-C05249A8A7EE}" type="presParOf" srcId="{1AB85089-2131-4768-8584-B952B5CDDBCB}" destId="{3A40D990-12E0-4AEC-A97C-31CFC2789AE2}" srcOrd="1" destOrd="0" presId="urn:microsoft.com/office/officeart/2005/8/layout/hProcess9"/>
    <dgm:cxn modelId="{B7469EF8-8C4F-46D7-B37C-47DE6E77B4F0}" type="presParOf" srcId="{1AB85089-2131-4768-8584-B952B5CDDBCB}" destId="{F71947A0-C501-451C-B288-A14ACF5ABF0E}" srcOrd="2" destOrd="0" presId="urn:microsoft.com/office/officeart/2005/8/layout/hProcess9"/>
    <dgm:cxn modelId="{C597A898-45A9-4D42-8CEF-7765A71C6678}" type="presParOf" srcId="{1AB85089-2131-4768-8584-B952B5CDDBCB}" destId="{68786C4A-08A2-4107-BB6E-56BF7A73A0DB}" srcOrd="3" destOrd="0" presId="urn:microsoft.com/office/officeart/2005/8/layout/hProcess9"/>
    <dgm:cxn modelId="{9681778A-EC98-42E4-9FFD-386829A78BC4}" type="presParOf" srcId="{1AB85089-2131-4768-8584-B952B5CDDBCB}" destId="{CD93D9BD-F815-4B80-AC63-9B0DCC4CBDD9}"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E1AEEB-086A-4597-9EDC-8F221FCCC40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68085B-41AA-439F-9C6C-850E2F40432C}">
      <dgm:prSet/>
      <dgm:spPr/>
      <dgm:t>
        <a:bodyPr/>
        <a:lstStyle/>
        <a:p>
          <a:pPr>
            <a:lnSpc>
              <a:spcPct val="100000"/>
            </a:lnSpc>
          </a:pPr>
          <a:r>
            <a:rPr lang="ru-RU" dirty="0"/>
            <a:t>4-5 уровень читательской грамотности:</a:t>
          </a:r>
          <a:endParaRPr lang="en-US" dirty="0"/>
        </a:p>
      </dgm:t>
    </dgm:pt>
    <dgm:pt modelId="{96ADBF9D-52C6-498D-AAA3-39C87DFD0552}" type="parTrans" cxnId="{B2DE4402-5692-4B37-9455-2FB8B53A3915}">
      <dgm:prSet/>
      <dgm:spPr/>
      <dgm:t>
        <a:bodyPr/>
        <a:lstStyle/>
        <a:p>
          <a:endParaRPr lang="en-US"/>
        </a:p>
      </dgm:t>
    </dgm:pt>
    <dgm:pt modelId="{2DCC0A9A-356D-4414-8E60-2C03DB23899C}" type="sibTrans" cxnId="{B2DE4402-5692-4B37-9455-2FB8B53A3915}">
      <dgm:prSet/>
      <dgm:spPr/>
      <dgm:t>
        <a:bodyPr/>
        <a:lstStyle/>
        <a:p>
          <a:endParaRPr lang="en-US"/>
        </a:p>
      </dgm:t>
    </dgm:pt>
    <dgm:pt modelId="{D2B7E7B9-AC36-412F-B2E6-18124444CA81}">
      <dgm:prSet/>
      <dgm:spPr/>
      <dgm:t>
        <a:bodyPr/>
        <a:lstStyle/>
        <a:p>
          <a:r>
            <a:rPr lang="ru-RU" dirty="0"/>
            <a:t>Придумать задание №22 (Истинные и ложные высказывания) по тексту ЕГЭ</a:t>
          </a:r>
          <a:endParaRPr lang="en-US" dirty="0"/>
        </a:p>
      </dgm:t>
    </dgm:pt>
    <dgm:pt modelId="{A5F72CD4-EA4E-4C2F-BE81-683F85836BC3}" type="parTrans" cxnId="{BD478C36-F07E-49E2-A67A-C3812F4D5897}">
      <dgm:prSet/>
      <dgm:spPr/>
      <dgm:t>
        <a:bodyPr/>
        <a:lstStyle/>
        <a:p>
          <a:endParaRPr lang="ru-RU"/>
        </a:p>
      </dgm:t>
    </dgm:pt>
    <dgm:pt modelId="{1534057E-D1B2-4123-8C6C-EFEA9CFB6436}" type="sibTrans" cxnId="{BD478C36-F07E-49E2-A67A-C3812F4D5897}">
      <dgm:prSet/>
      <dgm:spPr/>
      <dgm:t>
        <a:bodyPr/>
        <a:lstStyle/>
        <a:p>
          <a:endParaRPr lang="ru-RU"/>
        </a:p>
      </dgm:t>
    </dgm:pt>
    <dgm:pt modelId="{9DE82D8A-C393-49B0-AF47-16303650DE2E}">
      <dgm:prSet/>
      <dgm:spPr/>
      <dgm:t>
        <a:bodyPr/>
        <a:lstStyle/>
        <a:p>
          <a:pPr>
            <a:lnSpc>
              <a:spcPct val="100000"/>
            </a:lnSpc>
          </a:pPr>
          <a:r>
            <a:rPr lang="ru-RU" dirty="0"/>
            <a:t>Трансформировать сплошной текст (текст параграфа по русскому языку) в </a:t>
          </a:r>
          <a:r>
            <a:rPr lang="ru-RU" dirty="0" err="1"/>
            <a:t>несплошной</a:t>
          </a:r>
          <a:r>
            <a:rPr lang="ru-RU" dirty="0"/>
            <a:t> (опорный конспект)</a:t>
          </a:r>
          <a:endParaRPr lang="en-US" dirty="0"/>
        </a:p>
      </dgm:t>
    </dgm:pt>
    <dgm:pt modelId="{85BA0297-1D69-41CB-A29D-F0CCDBA7D003}" type="sibTrans" cxnId="{35306372-E6E2-4EF2-A71E-2AA67731476A}">
      <dgm:prSet/>
      <dgm:spPr/>
      <dgm:t>
        <a:bodyPr/>
        <a:lstStyle/>
        <a:p>
          <a:endParaRPr lang="en-US"/>
        </a:p>
      </dgm:t>
    </dgm:pt>
    <dgm:pt modelId="{C0824AAB-A76F-49C0-BE84-62D1EB725CA9}" type="parTrans" cxnId="{35306372-E6E2-4EF2-A71E-2AA67731476A}">
      <dgm:prSet/>
      <dgm:spPr/>
      <dgm:t>
        <a:bodyPr/>
        <a:lstStyle/>
        <a:p>
          <a:endParaRPr lang="en-US"/>
        </a:p>
      </dgm:t>
    </dgm:pt>
    <dgm:pt modelId="{0628BEBA-5D39-426E-BE76-EB066C6700B1}" type="pres">
      <dgm:prSet presAssocID="{D2E1AEEB-086A-4597-9EDC-8F221FCCC40C}" presName="root" presStyleCnt="0">
        <dgm:presLayoutVars>
          <dgm:dir/>
          <dgm:resizeHandles val="exact"/>
        </dgm:presLayoutVars>
      </dgm:prSet>
      <dgm:spPr/>
      <dgm:t>
        <a:bodyPr/>
        <a:lstStyle/>
        <a:p>
          <a:endParaRPr lang="ru-RU"/>
        </a:p>
      </dgm:t>
    </dgm:pt>
    <dgm:pt modelId="{2B4FDC17-0826-4E27-B29E-1E9B6053DE7F}" type="pres">
      <dgm:prSet presAssocID="{DC68085B-41AA-439F-9C6C-850E2F40432C}" presName="compNode" presStyleCnt="0"/>
      <dgm:spPr/>
    </dgm:pt>
    <dgm:pt modelId="{ACFC046A-8AF2-49AE-9155-B46A2AA9CA17}" type="pres">
      <dgm:prSet presAssocID="{DC68085B-41AA-439F-9C6C-850E2F40432C}" presName="bgRect" presStyleLbl="bgShp" presStyleIdx="0" presStyleCnt="3"/>
      <dgm:spPr/>
    </dgm:pt>
    <dgm:pt modelId="{EF3320BD-C46D-456A-B712-B98A7A4CD625}" type="pres">
      <dgm:prSet presAssocID="{DC68085B-41AA-439F-9C6C-850E2F4043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Книги"/>
        </a:ext>
      </dgm:extLst>
    </dgm:pt>
    <dgm:pt modelId="{3C33E33C-98C6-4E5D-B3D6-5047B02F88CA}" type="pres">
      <dgm:prSet presAssocID="{DC68085B-41AA-439F-9C6C-850E2F40432C}" presName="spaceRect" presStyleCnt="0"/>
      <dgm:spPr/>
    </dgm:pt>
    <dgm:pt modelId="{9BDD2CB0-73E2-4E29-8CDC-23CC58E66170}" type="pres">
      <dgm:prSet presAssocID="{DC68085B-41AA-439F-9C6C-850E2F40432C}" presName="parTx" presStyleLbl="revTx" presStyleIdx="0" presStyleCnt="3">
        <dgm:presLayoutVars>
          <dgm:chMax val="0"/>
          <dgm:chPref val="0"/>
        </dgm:presLayoutVars>
      </dgm:prSet>
      <dgm:spPr/>
      <dgm:t>
        <a:bodyPr/>
        <a:lstStyle/>
        <a:p>
          <a:endParaRPr lang="ru-RU"/>
        </a:p>
      </dgm:t>
    </dgm:pt>
    <dgm:pt modelId="{AA7657CC-644D-44BB-9E1C-FAE64DE3EBCC}" type="pres">
      <dgm:prSet presAssocID="{2DCC0A9A-356D-4414-8E60-2C03DB23899C}" presName="sibTrans" presStyleCnt="0"/>
      <dgm:spPr/>
    </dgm:pt>
    <dgm:pt modelId="{F53B7BA9-DEC0-475F-A4F5-CD1B435B2452}" type="pres">
      <dgm:prSet presAssocID="{9DE82D8A-C393-49B0-AF47-16303650DE2E}" presName="compNode" presStyleCnt="0"/>
      <dgm:spPr/>
    </dgm:pt>
    <dgm:pt modelId="{E85BAE7F-DABA-412A-AB54-8957AA7879B1}" type="pres">
      <dgm:prSet presAssocID="{9DE82D8A-C393-49B0-AF47-16303650DE2E}" presName="bgRect" presStyleLbl="bgShp" presStyleIdx="1" presStyleCnt="3"/>
      <dgm:spPr/>
    </dgm:pt>
    <dgm:pt modelId="{73F75D75-5E6A-43F1-A7A7-23FE72DA7486}" type="pres">
      <dgm:prSet presAssocID="{9DE82D8A-C393-49B0-AF47-16303650DE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Флажок"/>
        </a:ext>
      </dgm:extLst>
    </dgm:pt>
    <dgm:pt modelId="{3D903771-A774-4B52-9F51-4CC3324A81F2}" type="pres">
      <dgm:prSet presAssocID="{9DE82D8A-C393-49B0-AF47-16303650DE2E}" presName="spaceRect" presStyleCnt="0"/>
      <dgm:spPr/>
    </dgm:pt>
    <dgm:pt modelId="{37B2BEBE-71EE-41A1-AF97-591115246B5A}" type="pres">
      <dgm:prSet presAssocID="{9DE82D8A-C393-49B0-AF47-16303650DE2E}" presName="parTx" presStyleLbl="revTx" presStyleIdx="1" presStyleCnt="3">
        <dgm:presLayoutVars>
          <dgm:chMax val="0"/>
          <dgm:chPref val="0"/>
        </dgm:presLayoutVars>
      </dgm:prSet>
      <dgm:spPr/>
      <dgm:t>
        <a:bodyPr/>
        <a:lstStyle/>
        <a:p>
          <a:endParaRPr lang="ru-RU"/>
        </a:p>
      </dgm:t>
    </dgm:pt>
    <dgm:pt modelId="{CFAE9147-ED6D-4846-A959-801043BBE46F}" type="pres">
      <dgm:prSet presAssocID="{85BA0297-1D69-41CB-A29D-F0CCDBA7D003}" presName="sibTrans" presStyleCnt="0"/>
      <dgm:spPr/>
    </dgm:pt>
    <dgm:pt modelId="{A9888FEE-5E1D-4A6F-A88B-14F1D98F8AEE}" type="pres">
      <dgm:prSet presAssocID="{D2B7E7B9-AC36-412F-B2E6-18124444CA81}" presName="compNode" presStyleCnt="0"/>
      <dgm:spPr/>
    </dgm:pt>
    <dgm:pt modelId="{D2C9D1D5-24DE-496A-A840-33685C4EBCB2}" type="pres">
      <dgm:prSet presAssocID="{D2B7E7B9-AC36-412F-B2E6-18124444CA81}" presName="bgRect" presStyleLbl="bgShp" presStyleIdx="2" presStyleCnt="3" custLinFactNeighborX="-463"/>
      <dgm:spPr/>
    </dgm:pt>
    <dgm:pt modelId="{AB7CDFEB-327E-4B21-B2FC-3BDCDA37CFE1}" type="pres">
      <dgm:prSet presAssocID="{D2B7E7B9-AC36-412F-B2E6-18124444CA8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xmlns="" id="0" name="" descr="Маркеры-галочки"/>
        </a:ext>
      </dgm:extLst>
    </dgm:pt>
    <dgm:pt modelId="{DE71BB5F-FEA3-4679-BA0D-9CC1006B67EC}" type="pres">
      <dgm:prSet presAssocID="{D2B7E7B9-AC36-412F-B2E6-18124444CA81}" presName="spaceRect" presStyleCnt="0"/>
      <dgm:spPr/>
    </dgm:pt>
    <dgm:pt modelId="{6F224DF0-3639-4301-B09B-5464681D5344}" type="pres">
      <dgm:prSet presAssocID="{D2B7E7B9-AC36-412F-B2E6-18124444CA81}" presName="parTx" presStyleLbl="revTx" presStyleIdx="2" presStyleCnt="3">
        <dgm:presLayoutVars>
          <dgm:chMax val="0"/>
          <dgm:chPref val="0"/>
        </dgm:presLayoutVars>
      </dgm:prSet>
      <dgm:spPr/>
      <dgm:t>
        <a:bodyPr/>
        <a:lstStyle/>
        <a:p>
          <a:endParaRPr lang="ru-RU"/>
        </a:p>
      </dgm:t>
    </dgm:pt>
  </dgm:ptLst>
  <dgm:cxnLst>
    <dgm:cxn modelId="{C18CFE10-64E8-4642-B2A6-41B25B0F3242}" type="presOf" srcId="{D2B7E7B9-AC36-412F-B2E6-18124444CA81}" destId="{6F224DF0-3639-4301-B09B-5464681D5344}" srcOrd="0" destOrd="0" presId="urn:microsoft.com/office/officeart/2018/2/layout/IconVerticalSolidList"/>
    <dgm:cxn modelId="{BD478C36-F07E-49E2-A67A-C3812F4D5897}" srcId="{D2E1AEEB-086A-4597-9EDC-8F221FCCC40C}" destId="{D2B7E7B9-AC36-412F-B2E6-18124444CA81}" srcOrd="2" destOrd="0" parTransId="{A5F72CD4-EA4E-4C2F-BE81-683F85836BC3}" sibTransId="{1534057E-D1B2-4123-8C6C-EFEA9CFB6436}"/>
    <dgm:cxn modelId="{509256E8-EBF1-4E2D-93FD-38D2B49B964D}" type="presOf" srcId="{D2E1AEEB-086A-4597-9EDC-8F221FCCC40C}" destId="{0628BEBA-5D39-426E-BE76-EB066C6700B1}" srcOrd="0" destOrd="0" presId="urn:microsoft.com/office/officeart/2018/2/layout/IconVerticalSolidList"/>
    <dgm:cxn modelId="{4FB5A08A-A712-4F9D-9AAA-040BCCEAC7DD}" type="presOf" srcId="{DC68085B-41AA-439F-9C6C-850E2F40432C}" destId="{9BDD2CB0-73E2-4E29-8CDC-23CC58E66170}" srcOrd="0" destOrd="0" presId="urn:microsoft.com/office/officeart/2018/2/layout/IconVerticalSolidList"/>
    <dgm:cxn modelId="{B2DE4402-5692-4B37-9455-2FB8B53A3915}" srcId="{D2E1AEEB-086A-4597-9EDC-8F221FCCC40C}" destId="{DC68085B-41AA-439F-9C6C-850E2F40432C}" srcOrd="0" destOrd="0" parTransId="{96ADBF9D-52C6-498D-AAA3-39C87DFD0552}" sibTransId="{2DCC0A9A-356D-4414-8E60-2C03DB23899C}"/>
    <dgm:cxn modelId="{7113A577-33B4-4DD4-BAC7-D3B121533705}" type="presOf" srcId="{9DE82D8A-C393-49B0-AF47-16303650DE2E}" destId="{37B2BEBE-71EE-41A1-AF97-591115246B5A}" srcOrd="0" destOrd="0" presId="urn:microsoft.com/office/officeart/2018/2/layout/IconVerticalSolidList"/>
    <dgm:cxn modelId="{35306372-E6E2-4EF2-A71E-2AA67731476A}" srcId="{D2E1AEEB-086A-4597-9EDC-8F221FCCC40C}" destId="{9DE82D8A-C393-49B0-AF47-16303650DE2E}" srcOrd="1" destOrd="0" parTransId="{C0824AAB-A76F-49C0-BE84-62D1EB725CA9}" sibTransId="{85BA0297-1D69-41CB-A29D-F0CCDBA7D003}"/>
    <dgm:cxn modelId="{097B3591-B482-48CC-87DA-34C56682CDA9}" type="presParOf" srcId="{0628BEBA-5D39-426E-BE76-EB066C6700B1}" destId="{2B4FDC17-0826-4E27-B29E-1E9B6053DE7F}" srcOrd="0" destOrd="0" presId="urn:microsoft.com/office/officeart/2018/2/layout/IconVerticalSolidList"/>
    <dgm:cxn modelId="{91C09D73-1B2A-44E6-87A6-1C2DF114291A}" type="presParOf" srcId="{2B4FDC17-0826-4E27-B29E-1E9B6053DE7F}" destId="{ACFC046A-8AF2-49AE-9155-B46A2AA9CA17}" srcOrd="0" destOrd="0" presId="urn:microsoft.com/office/officeart/2018/2/layout/IconVerticalSolidList"/>
    <dgm:cxn modelId="{D667AE36-AF90-4D6B-9F73-2C17ABD662A6}" type="presParOf" srcId="{2B4FDC17-0826-4E27-B29E-1E9B6053DE7F}" destId="{EF3320BD-C46D-456A-B712-B98A7A4CD625}" srcOrd="1" destOrd="0" presId="urn:microsoft.com/office/officeart/2018/2/layout/IconVerticalSolidList"/>
    <dgm:cxn modelId="{0D15D640-7374-47B8-94D5-D4869C2F478B}" type="presParOf" srcId="{2B4FDC17-0826-4E27-B29E-1E9B6053DE7F}" destId="{3C33E33C-98C6-4E5D-B3D6-5047B02F88CA}" srcOrd="2" destOrd="0" presId="urn:microsoft.com/office/officeart/2018/2/layout/IconVerticalSolidList"/>
    <dgm:cxn modelId="{85CB1E8E-86F2-4762-B0F2-7208E492EBC8}" type="presParOf" srcId="{2B4FDC17-0826-4E27-B29E-1E9B6053DE7F}" destId="{9BDD2CB0-73E2-4E29-8CDC-23CC58E66170}" srcOrd="3" destOrd="0" presId="urn:microsoft.com/office/officeart/2018/2/layout/IconVerticalSolidList"/>
    <dgm:cxn modelId="{A3CF2393-2024-41C5-8E56-72C33E5A6A79}" type="presParOf" srcId="{0628BEBA-5D39-426E-BE76-EB066C6700B1}" destId="{AA7657CC-644D-44BB-9E1C-FAE64DE3EBCC}" srcOrd="1" destOrd="0" presId="urn:microsoft.com/office/officeart/2018/2/layout/IconVerticalSolidList"/>
    <dgm:cxn modelId="{C989B995-76A1-460C-9F87-7D4F3968D93E}" type="presParOf" srcId="{0628BEBA-5D39-426E-BE76-EB066C6700B1}" destId="{F53B7BA9-DEC0-475F-A4F5-CD1B435B2452}" srcOrd="2" destOrd="0" presId="urn:microsoft.com/office/officeart/2018/2/layout/IconVerticalSolidList"/>
    <dgm:cxn modelId="{0B5E0534-7C00-49B8-A340-FD3BFE85B4E0}" type="presParOf" srcId="{F53B7BA9-DEC0-475F-A4F5-CD1B435B2452}" destId="{E85BAE7F-DABA-412A-AB54-8957AA7879B1}" srcOrd="0" destOrd="0" presId="urn:microsoft.com/office/officeart/2018/2/layout/IconVerticalSolidList"/>
    <dgm:cxn modelId="{88E44A4A-362B-422C-A363-B3D6CC166F25}" type="presParOf" srcId="{F53B7BA9-DEC0-475F-A4F5-CD1B435B2452}" destId="{73F75D75-5E6A-43F1-A7A7-23FE72DA7486}" srcOrd="1" destOrd="0" presId="urn:microsoft.com/office/officeart/2018/2/layout/IconVerticalSolidList"/>
    <dgm:cxn modelId="{775E6CAE-4456-47B8-BB74-57E398E0CCB3}" type="presParOf" srcId="{F53B7BA9-DEC0-475F-A4F5-CD1B435B2452}" destId="{3D903771-A774-4B52-9F51-4CC3324A81F2}" srcOrd="2" destOrd="0" presId="urn:microsoft.com/office/officeart/2018/2/layout/IconVerticalSolidList"/>
    <dgm:cxn modelId="{E9BB6202-8C3F-41E5-89F2-27F79322D525}" type="presParOf" srcId="{F53B7BA9-DEC0-475F-A4F5-CD1B435B2452}" destId="{37B2BEBE-71EE-41A1-AF97-591115246B5A}" srcOrd="3" destOrd="0" presId="urn:microsoft.com/office/officeart/2018/2/layout/IconVerticalSolidList"/>
    <dgm:cxn modelId="{21285C7F-751B-474E-9CC6-BDA185832363}" type="presParOf" srcId="{0628BEBA-5D39-426E-BE76-EB066C6700B1}" destId="{CFAE9147-ED6D-4846-A959-801043BBE46F}" srcOrd="3" destOrd="0" presId="urn:microsoft.com/office/officeart/2018/2/layout/IconVerticalSolidList"/>
    <dgm:cxn modelId="{AE3EB26E-90F7-4817-A087-FE0665973C3A}" type="presParOf" srcId="{0628BEBA-5D39-426E-BE76-EB066C6700B1}" destId="{A9888FEE-5E1D-4A6F-A88B-14F1D98F8AEE}" srcOrd="4" destOrd="0" presId="urn:microsoft.com/office/officeart/2018/2/layout/IconVerticalSolidList"/>
    <dgm:cxn modelId="{8E3098D2-BB16-49F9-94AC-F29ADAEF32D5}" type="presParOf" srcId="{A9888FEE-5E1D-4A6F-A88B-14F1D98F8AEE}" destId="{D2C9D1D5-24DE-496A-A840-33685C4EBCB2}" srcOrd="0" destOrd="0" presId="urn:microsoft.com/office/officeart/2018/2/layout/IconVerticalSolidList"/>
    <dgm:cxn modelId="{8BA87D7B-3089-4234-A319-915AF0BB601E}" type="presParOf" srcId="{A9888FEE-5E1D-4A6F-A88B-14F1D98F8AEE}" destId="{AB7CDFEB-327E-4B21-B2FC-3BDCDA37CFE1}" srcOrd="1" destOrd="0" presId="urn:microsoft.com/office/officeart/2018/2/layout/IconVerticalSolidList"/>
    <dgm:cxn modelId="{3A465369-18F0-4034-BFC7-FADC45B9F5A2}" type="presParOf" srcId="{A9888FEE-5E1D-4A6F-A88B-14F1D98F8AEE}" destId="{DE71BB5F-FEA3-4679-BA0D-9CC1006B67EC}" srcOrd="2" destOrd="0" presId="urn:microsoft.com/office/officeart/2018/2/layout/IconVerticalSolidList"/>
    <dgm:cxn modelId="{8B2DD2F6-2C92-487F-BE41-38996E05D66C}" type="presParOf" srcId="{A9888FEE-5E1D-4A6F-A88B-14F1D98F8AEE}" destId="{6F224DF0-3639-4301-B09B-5464681D5344}"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F909CE-97AF-424B-BB01-19B1A76FF86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ru-RU"/>
        </a:p>
      </dgm:t>
    </dgm:pt>
    <dgm:pt modelId="{66715924-A35A-4F6B-9277-6476A4BEA4CF}">
      <dgm:prSet custT="1"/>
      <dgm:spPr/>
      <dgm:t>
        <a:bodyPr/>
        <a:lstStyle/>
        <a:p>
          <a:r>
            <a:rPr lang="ru-RU" sz="2400" dirty="0">
              <a:solidFill>
                <a:srgbClr val="FF0000"/>
              </a:solidFill>
            </a:rPr>
            <a:t>Этапы работы</a:t>
          </a:r>
        </a:p>
      </dgm:t>
    </dgm:pt>
    <dgm:pt modelId="{4D585C81-E970-496F-A515-BD570532D6CC}" type="parTrans" cxnId="{92622F36-DB3B-41F2-B250-B1F56633A873}">
      <dgm:prSet/>
      <dgm:spPr/>
      <dgm:t>
        <a:bodyPr/>
        <a:lstStyle/>
        <a:p>
          <a:endParaRPr lang="ru-RU"/>
        </a:p>
      </dgm:t>
    </dgm:pt>
    <dgm:pt modelId="{4A1C2996-A9F7-4D96-88D1-A35EF702D7B1}" type="sibTrans" cxnId="{92622F36-DB3B-41F2-B250-B1F56633A873}">
      <dgm:prSet/>
      <dgm:spPr/>
      <dgm:t>
        <a:bodyPr/>
        <a:lstStyle/>
        <a:p>
          <a:endParaRPr lang="ru-RU"/>
        </a:p>
      </dgm:t>
    </dgm:pt>
    <dgm:pt modelId="{29CC5B01-3662-4C9E-B279-0E2CBBEB8FF0}">
      <dgm:prSet custT="1"/>
      <dgm:spPr/>
      <dgm:t>
        <a:bodyPr/>
        <a:lstStyle/>
        <a:p>
          <a:r>
            <a:rPr lang="ru-RU" sz="1600" dirty="0"/>
            <a:t>1. Работая в группе, ребята создают 5 утверждений по тексту.</a:t>
          </a:r>
        </a:p>
      </dgm:t>
    </dgm:pt>
    <dgm:pt modelId="{487857C7-9A62-4FEE-A49B-EC24E73F0214}" type="parTrans" cxnId="{D7D8491A-849E-4C90-A659-50C1401ED841}">
      <dgm:prSet/>
      <dgm:spPr/>
      <dgm:t>
        <a:bodyPr/>
        <a:lstStyle/>
        <a:p>
          <a:endParaRPr lang="ru-RU"/>
        </a:p>
      </dgm:t>
    </dgm:pt>
    <dgm:pt modelId="{171CC00D-81AB-4B17-B2A9-BC827BAC5906}" type="sibTrans" cxnId="{D7D8491A-849E-4C90-A659-50C1401ED841}">
      <dgm:prSet/>
      <dgm:spPr/>
      <dgm:t>
        <a:bodyPr/>
        <a:lstStyle/>
        <a:p>
          <a:endParaRPr lang="ru-RU"/>
        </a:p>
      </dgm:t>
    </dgm:pt>
    <dgm:pt modelId="{B88F2C3A-075E-4E92-838C-761032AB5506}">
      <dgm:prSet custT="1"/>
      <dgm:spPr/>
      <dgm:t>
        <a:bodyPr/>
        <a:lstStyle/>
        <a:p>
          <a:r>
            <a:rPr lang="ru-RU" sz="1400" dirty="0"/>
            <a:t>2. Группы обмениваются своими заданиями и отмечают ложные и истинные утверждения , придуманные другой группой.</a:t>
          </a:r>
        </a:p>
      </dgm:t>
    </dgm:pt>
    <dgm:pt modelId="{40AFC35C-0FB2-497A-832C-DEAE79996F91}" type="parTrans" cxnId="{8583DCBD-F948-4483-AC9F-FA648EDDEFA0}">
      <dgm:prSet/>
      <dgm:spPr/>
      <dgm:t>
        <a:bodyPr/>
        <a:lstStyle/>
        <a:p>
          <a:endParaRPr lang="ru-RU"/>
        </a:p>
      </dgm:t>
    </dgm:pt>
    <dgm:pt modelId="{5333F17C-F9DD-4554-8E96-ADB8D82AF4CD}" type="sibTrans" cxnId="{8583DCBD-F948-4483-AC9F-FA648EDDEFA0}">
      <dgm:prSet/>
      <dgm:spPr/>
      <dgm:t>
        <a:bodyPr/>
        <a:lstStyle/>
        <a:p>
          <a:endParaRPr lang="ru-RU"/>
        </a:p>
      </dgm:t>
    </dgm:pt>
    <dgm:pt modelId="{2D27392D-957C-4A02-827C-4E6A90C4259E}">
      <dgm:prSet custT="1"/>
      <dgm:spPr/>
      <dgm:t>
        <a:bodyPr/>
        <a:lstStyle/>
        <a:p>
          <a:r>
            <a:rPr lang="ru-RU" sz="1600" dirty="0"/>
            <a:t>3. Коллективно выявляются наиболее интересные и сложные задания.</a:t>
          </a:r>
        </a:p>
      </dgm:t>
    </dgm:pt>
    <dgm:pt modelId="{882FC5FD-A03A-4965-B8DF-E670AE682D3B}" type="parTrans" cxnId="{B086102D-7717-4C35-B86C-8C9555F22CD6}">
      <dgm:prSet/>
      <dgm:spPr/>
      <dgm:t>
        <a:bodyPr/>
        <a:lstStyle/>
        <a:p>
          <a:endParaRPr lang="ru-RU"/>
        </a:p>
      </dgm:t>
    </dgm:pt>
    <dgm:pt modelId="{DAA2E3D4-3E43-4FFB-A84F-9DB8AFF793D0}" type="sibTrans" cxnId="{B086102D-7717-4C35-B86C-8C9555F22CD6}">
      <dgm:prSet/>
      <dgm:spPr/>
      <dgm:t>
        <a:bodyPr/>
        <a:lstStyle/>
        <a:p>
          <a:endParaRPr lang="ru-RU"/>
        </a:p>
      </dgm:t>
    </dgm:pt>
    <dgm:pt modelId="{16BAB590-5E4B-4F85-9C2D-E160D91B469D}" type="pres">
      <dgm:prSet presAssocID="{20F909CE-97AF-424B-BB01-19B1A76FF862}" presName="Name0" presStyleCnt="0">
        <dgm:presLayoutVars>
          <dgm:dir/>
          <dgm:resizeHandles val="exact"/>
        </dgm:presLayoutVars>
      </dgm:prSet>
      <dgm:spPr/>
      <dgm:t>
        <a:bodyPr/>
        <a:lstStyle/>
        <a:p>
          <a:endParaRPr lang="ru-RU"/>
        </a:p>
      </dgm:t>
    </dgm:pt>
    <dgm:pt modelId="{4FED0001-C4B5-466F-B1B0-49CDA171B683}" type="pres">
      <dgm:prSet presAssocID="{66715924-A35A-4F6B-9277-6476A4BEA4CF}" presName="node" presStyleLbl="node1" presStyleIdx="0" presStyleCnt="4" custScaleY="204432">
        <dgm:presLayoutVars>
          <dgm:bulletEnabled val="1"/>
        </dgm:presLayoutVars>
      </dgm:prSet>
      <dgm:spPr/>
      <dgm:t>
        <a:bodyPr/>
        <a:lstStyle/>
        <a:p>
          <a:endParaRPr lang="ru-RU"/>
        </a:p>
      </dgm:t>
    </dgm:pt>
    <dgm:pt modelId="{60EDCF2F-704D-4606-AA6C-0D66BCE1F98F}" type="pres">
      <dgm:prSet presAssocID="{4A1C2996-A9F7-4D96-88D1-A35EF702D7B1}" presName="sibTrans" presStyleLbl="sibTrans2D1" presStyleIdx="0" presStyleCnt="3"/>
      <dgm:spPr/>
      <dgm:t>
        <a:bodyPr/>
        <a:lstStyle/>
        <a:p>
          <a:endParaRPr lang="ru-RU"/>
        </a:p>
      </dgm:t>
    </dgm:pt>
    <dgm:pt modelId="{3FAE966C-B75C-4A9D-98A9-4D72C7F388F2}" type="pres">
      <dgm:prSet presAssocID="{4A1C2996-A9F7-4D96-88D1-A35EF702D7B1}" presName="connectorText" presStyleLbl="sibTrans2D1" presStyleIdx="0" presStyleCnt="3"/>
      <dgm:spPr/>
      <dgm:t>
        <a:bodyPr/>
        <a:lstStyle/>
        <a:p>
          <a:endParaRPr lang="ru-RU"/>
        </a:p>
      </dgm:t>
    </dgm:pt>
    <dgm:pt modelId="{8B62FA33-3047-40AD-B76D-998C61654B42}" type="pres">
      <dgm:prSet presAssocID="{29CC5B01-3662-4C9E-B279-0E2CBBEB8FF0}" presName="node" presStyleLbl="node1" presStyleIdx="1" presStyleCnt="4" custScaleY="201952" custLinFactNeighborX="6173">
        <dgm:presLayoutVars>
          <dgm:bulletEnabled val="1"/>
        </dgm:presLayoutVars>
      </dgm:prSet>
      <dgm:spPr/>
      <dgm:t>
        <a:bodyPr/>
        <a:lstStyle/>
        <a:p>
          <a:endParaRPr lang="ru-RU"/>
        </a:p>
      </dgm:t>
    </dgm:pt>
    <dgm:pt modelId="{4AA07B22-2775-4720-8E89-5B965656E7D8}" type="pres">
      <dgm:prSet presAssocID="{171CC00D-81AB-4B17-B2A9-BC827BAC5906}" presName="sibTrans" presStyleLbl="sibTrans2D1" presStyleIdx="1" presStyleCnt="3"/>
      <dgm:spPr/>
      <dgm:t>
        <a:bodyPr/>
        <a:lstStyle/>
        <a:p>
          <a:endParaRPr lang="ru-RU"/>
        </a:p>
      </dgm:t>
    </dgm:pt>
    <dgm:pt modelId="{42B30FAD-1B72-4244-ADA7-7B46174DA458}" type="pres">
      <dgm:prSet presAssocID="{171CC00D-81AB-4B17-B2A9-BC827BAC5906}" presName="connectorText" presStyleLbl="sibTrans2D1" presStyleIdx="1" presStyleCnt="3"/>
      <dgm:spPr/>
      <dgm:t>
        <a:bodyPr/>
        <a:lstStyle/>
        <a:p>
          <a:endParaRPr lang="ru-RU"/>
        </a:p>
      </dgm:t>
    </dgm:pt>
    <dgm:pt modelId="{FCADF909-22F9-4D9A-A4D9-4B6D4C5391DC}" type="pres">
      <dgm:prSet presAssocID="{B88F2C3A-075E-4E92-838C-761032AB5506}" presName="node" presStyleLbl="node1" presStyleIdx="2" presStyleCnt="4" custScaleY="201952">
        <dgm:presLayoutVars>
          <dgm:bulletEnabled val="1"/>
        </dgm:presLayoutVars>
      </dgm:prSet>
      <dgm:spPr/>
      <dgm:t>
        <a:bodyPr/>
        <a:lstStyle/>
        <a:p>
          <a:endParaRPr lang="ru-RU"/>
        </a:p>
      </dgm:t>
    </dgm:pt>
    <dgm:pt modelId="{825A63C4-46C1-4B75-B4A4-8A2BF0ACA415}" type="pres">
      <dgm:prSet presAssocID="{5333F17C-F9DD-4554-8E96-ADB8D82AF4CD}" presName="sibTrans" presStyleLbl="sibTrans2D1" presStyleIdx="2" presStyleCnt="3"/>
      <dgm:spPr/>
      <dgm:t>
        <a:bodyPr/>
        <a:lstStyle/>
        <a:p>
          <a:endParaRPr lang="ru-RU"/>
        </a:p>
      </dgm:t>
    </dgm:pt>
    <dgm:pt modelId="{29C6D276-1355-4D4C-BDC1-3D1FBF1B862E}" type="pres">
      <dgm:prSet presAssocID="{5333F17C-F9DD-4554-8E96-ADB8D82AF4CD}" presName="connectorText" presStyleLbl="sibTrans2D1" presStyleIdx="2" presStyleCnt="3"/>
      <dgm:spPr/>
      <dgm:t>
        <a:bodyPr/>
        <a:lstStyle/>
        <a:p>
          <a:endParaRPr lang="ru-RU"/>
        </a:p>
      </dgm:t>
    </dgm:pt>
    <dgm:pt modelId="{1DE868BD-BA47-4661-90C6-18C8CE2D4854}" type="pres">
      <dgm:prSet presAssocID="{2D27392D-957C-4A02-827C-4E6A90C4259E}" presName="node" presStyleLbl="node1" presStyleIdx="3" presStyleCnt="4" custScaleY="201952">
        <dgm:presLayoutVars>
          <dgm:bulletEnabled val="1"/>
        </dgm:presLayoutVars>
      </dgm:prSet>
      <dgm:spPr/>
      <dgm:t>
        <a:bodyPr/>
        <a:lstStyle/>
        <a:p>
          <a:endParaRPr lang="ru-RU"/>
        </a:p>
      </dgm:t>
    </dgm:pt>
  </dgm:ptLst>
  <dgm:cxnLst>
    <dgm:cxn modelId="{81BE8096-6DA2-463B-BD08-FBF591C2303E}" type="presOf" srcId="{5333F17C-F9DD-4554-8E96-ADB8D82AF4CD}" destId="{825A63C4-46C1-4B75-B4A4-8A2BF0ACA415}" srcOrd="0" destOrd="0" presId="urn:microsoft.com/office/officeart/2005/8/layout/process1"/>
    <dgm:cxn modelId="{42804819-37D9-4810-9C3A-F96ECF599307}" type="presOf" srcId="{4A1C2996-A9F7-4D96-88D1-A35EF702D7B1}" destId="{60EDCF2F-704D-4606-AA6C-0D66BCE1F98F}" srcOrd="0" destOrd="0" presId="urn:microsoft.com/office/officeart/2005/8/layout/process1"/>
    <dgm:cxn modelId="{84994DEA-1B0F-43E5-B904-5090BC780180}" type="presOf" srcId="{B88F2C3A-075E-4E92-838C-761032AB5506}" destId="{FCADF909-22F9-4D9A-A4D9-4B6D4C5391DC}" srcOrd="0" destOrd="0" presId="urn:microsoft.com/office/officeart/2005/8/layout/process1"/>
    <dgm:cxn modelId="{B086102D-7717-4C35-B86C-8C9555F22CD6}" srcId="{20F909CE-97AF-424B-BB01-19B1A76FF862}" destId="{2D27392D-957C-4A02-827C-4E6A90C4259E}" srcOrd="3" destOrd="0" parTransId="{882FC5FD-A03A-4965-B8DF-E670AE682D3B}" sibTransId="{DAA2E3D4-3E43-4FFB-A84F-9DB8AFF793D0}"/>
    <dgm:cxn modelId="{92622F36-DB3B-41F2-B250-B1F56633A873}" srcId="{20F909CE-97AF-424B-BB01-19B1A76FF862}" destId="{66715924-A35A-4F6B-9277-6476A4BEA4CF}" srcOrd="0" destOrd="0" parTransId="{4D585C81-E970-496F-A515-BD570532D6CC}" sibTransId="{4A1C2996-A9F7-4D96-88D1-A35EF702D7B1}"/>
    <dgm:cxn modelId="{8583DCBD-F948-4483-AC9F-FA648EDDEFA0}" srcId="{20F909CE-97AF-424B-BB01-19B1A76FF862}" destId="{B88F2C3A-075E-4E92-838C-761032AB5506}" srcOrd="2" destOrd="0" parTransId="{40AFC35C-0FB2-497A-832C-DEAE79996F91}" sibTransId="{5333F17C-F9DD-4554-8E96-ADB8D82AF4CD}"/>
    <dgm:cxn modelId="{1A088987-C8DB-4F6D-A7D9-69348DE3320A}" type="presOf" srcId="{20F909CE-97AF-424B-BB01-19B1A76FF862}" destId="{16BAB590-5E4B-4F85-9C2D-E160D91B469D}" srcOrd="0" destOrd="0" presId="urn:microsoft.com/office/officeart/2005/8/layout/process1"/>
    <dgm:cxn modelId="{A625E8FA-7F4B-4381-BD55-0444CF67A031}" type="presOf" srcId="{66715924-A35A-4F6B-9277-6476A4BEA4CF}" destId="{4FED0001-C4B5-466F-B1B0-49CDA171B683}" srcOrd="0" destOrd="0" presId="urn:microsoft.com/office/officeart/2005/8/layout/process1"/>
    <dgm:cxn modelId="{D7D8491A-849E-4C90-A659-50C1401ED841}" srcId="{20F909CE-97AF-424B-BB01-19B1A76FF862}" destId="{29CC5B01-3662-4C9E-B279-0E2CBBEB8FF0}" srcOrd="1" destOrd="0" parTransId="{487857C7-9A62-4FEE-A49B-EC24E73F0214}" sibTransId="{171CC00D-81AB-4B17-B2A9-BC827BAC5906}"/>
    <dgm:cxn modelId="{08E32CC7-B29C-479B-94C2-2401010365CE}" type="presOf" srcId="{5333F17C-F9DD-4554-8E96-ADB8D82AF4CD}" destId="{29C6D276-1355-4D4C-BDC1-3D1FBF1B862E}" srcOrd="1" destOrd="0" presId="urn:microsoft.com/office/officeart/2005/8/layout/process1"/>
    <dgm:cxn modelId="{04FC0458-862C-4530-8B5A-5806DB906421}" type="presOf" srcId="{29CC5B01-3662-4C9E-B279-0E2CBBEB8FF0}" destId="{8B62FA33-3047-40AD-B76D-998C61654B42}" srcOrd="0" destOrd="0" presId="urn:microsoft.com/office/officeart/2005/8/layout/process1"/>
    <dgm:cxn modelId="{246B9DE7-E750-4440-883A-58F0C51D4682}" type="presOf" srcId="{2D27392D-957C-4A02-827C-4E6A90C4259E}" destId="{1DE868BD-BA47-4661-90C6-18C8CE2D4854}" srcOrd="0" destOrd="0" presId="urn:microsoft.com/office/officeart/2005/8/layout/process1"/>
    <dgm:cxn modelId="{3A6279AC-4327-4564-9735-078E177B380B}" type="presOf" srcId="{171CC00D-81AB-4B17-B2A9-BC827BAC5906}" destId="{42B30FAD-1B72-4244-ADA7-7B46174DA458}" srcOrd="1" destOrd="0" presId="urn:microsoft.com/office/officeart/2005/8/layout/process1"/>
    <dgm:cxn modelId="{315F56CB-8743-4192-B601-8469A20417CC}" type="presOf" srcId="{171CC00D-81AB-4B17-B2A9-BC827BAC5906}" destId="{4AA07B22-2775-4720-8E89-5B965656E7D8}" srcOrd="0" destOrd="0" presId="urn:microsoft.com/office/officeart/2005/8/layout/process1"/>
    <dgm:cxn modelId="{4C91B78C-0294-4758-B615-28B352724503}" type="presOf" srcId="{4A1C2996-A9F7-4D96-88D1-A35EF702D7B1}" destId="{3FAE966C-B75C-4A9D-98A9-4D72C7F388F2}" srcOrd="1" destOrd="0" presId="urn:microsoft.com/office/officeart/2005/8/layout/process1"/>
    <dgm:cxn modelId="{9CA3543C-8C25-4031-98AE-686E6C9AD2CA}" type="presParOf" srcId="{16BAB590-5E4B-4F85-9C2D-E160D91B469D}" destId="{4FED0001-C4B5-466F-B1B0-49CDA171B683}" srcOrd="0" destOrd="0" presId="urn:microsoft.com/office/officeart/2005/8/layout/process1"/>
    <dgm:cxn modelId="{C6BFA7EB-EB48-4FF8-BC2F-DEDEA60DD24C}" type="presParOf" srcId="{16BAB590-5E4B-4F85-9C2D-E160D91B469D}" destId="{60EDCF2F-704D-4606-AA6C-0D66BCE1F98F}" srcOrd="1" destOrd="0" presId="urn:microsoft.com/office/officeart/2005/8/layout/process1"/>
    <dgm:cxn modelId="{13088342-6DA1-448B-8DEA-BBFEAB62BD8A}" type="presParOf" srcId="{60EDCF2F-704D-4606-AA6C-0D66BCE1F98F}" destId="{3FAE966C-B75C-4A9D-98A9-4D72C7F388F2}" srcOrd="0" destOrd="0" presId="urn:microsoft.com/office/officeart/2005/8/layout/process1"/>
    <dgm:cxn modelId="{D7CDC55D-4109-4171-B4DA-27CC2F216F12}" type="presParOf" srcId="{16BAB590-5E4B-4F85-9C2D-E160D91B469D}" destId="{8B62FA33-3047-40AD-B76D-998C61654B42}" srcOrd="2" destOrd="0" presId="urn:microsoft.com/office/officeart/2005/8/layout/process1"/>
    <dgm:cxn modelId="{614ADBDE-8C32-41E9-A835-55FCEDE82FF3}" type="presParOf" srcId="{16BAB590-5E4B-4F85-9C2D-E160D91B469D}" destId="{4AA07B22-2775-4720-8E89-5B965656E7D8}" srcOrd="3" destOrd="0" presId="urn:microsoft.com/office/officeart/2005/8/layout/process1"/>
    <dgm:cxn modelId="{AAB89CFE-54CF-4415-9ECA-4ACDDCD0D4C6}" type="presParOf" srcId="{4AA07B22-2775-4720-8E89-5B965656E7D8}" destId="{42B30FAD-1B72-4244-ADA7-7B46174DA458}" srcOrd="0" destOrd="0" presId="urn:microsoft.com/office/officeart/2005/8/layout/process1"/>
    <dgm:cxn modelId="{70F87083-66F2-4A4C-B7C2-28BCBC174DDB}" type="presParOf" srcId="{16BAB590-5E4B-4F85-9C2D-E160D91B469D}" destId="{FCADF909-22F9-4D9A-A4D9-4B6D4C5391DC}" srcOrd="4" destOrd="0" presId="urn:microsoft.com/office/officeart/2005/8/layout/process1"/>
    <dgm:cxn modelId="{F5FEA52F-E52A-44D8-971C-BE9352926350}" type="presParOf" srcId="{16BAB590-5E4B-4F85-9C2D-E160D91B469D}" destId="{825A63C4-46C1-4B75-B4A4-8A2BF0ACA415}" srcOrd="5" destOrd="0" presId="urn:microsoft.com/office/officeart/2005/8/layout/process1"/>
    <dgm:cxn modelId="{B6232103-B6E8-4186-A892-D38F28578D59}" type="presParOf" srcId="{825A63C4-46C1-4B75-B4A4-8A2BF0ACA415}" destId="{29C6D276-1355-4D4C-BDC1-3D1FBF1B862E}" srcOrd="0" destOrd="0" presId="urn:microsoft.com/office/officeart/2005/8/layout/process1"/>
    <dgm:cxn modelId="{65F2A6DB-6B5D-4F56-B80F-A0BBF42F1007}" type="presParOf" srcId="{16BAB590-5E4B-4F85-9C2D-E160D91B469D}" destId="{1DE868BD-BA47-4661-90C6-18C8CE2D4854}"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E1AEEB-086A-4597-9EDC-8F221FCCC40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68085B-41AA-439F-9C6C-850E2F40432C}">
      <dgm:prSet/>
      <dgm:spPr/>
      <dgm:t>
        <a:bodyPr/>
        <a:lstStyle/>
        <a:p>
          <a:pPr>
            <a:lnSpc>
              <a:spcPct val="100000"/>
            </a:lnSpc>
          </a:pPr>
          <a:r>
            <a:rPr lang="ru-RU" dirty="0"/>
            <a:t>4-5 уровень читательской грамотности:</a:t>
          </a:r>
          <a:endParaRPr lang="en-US" dirty="0"/>
        </a:p>
      </dgm:t>
    </dgm:pt>
    <dgm:pt modelId="{96ADBF9D-52C6-498D-AAA3-39C87DFD0552}" type="parTrans" cxnId="{B2DE4402-5692-4B37-9455-2FB8B53A3915}">
      <dgm:prSet/>
      <dgm:spPr/>
      <dgm:t>
        <a:bodyPr/>
        <a:lstStyle/>
        <a:p>
          <a:endParaRPr lang="en-US"/>
        </a:p>
      </dgm:t>
    </dgm:pt>
    <dgm:pt modelId="{2DCC0A9A-356D-4414-8E60-2C03DB23899C}" type="sibTrans" cxnId="{B2DE4402-5692-4B37-9455-2FB8B53A3915}">
      <dgm:prSet/>
      <dgm:spPr/>
      <dgm:t>
        <a:bodyPr/>
        <a:lstStyle/>
        <a:p>
          <a:endParaRPr lang="en-US"/>
        </a:p>
      </dgm:t>
    </dgm:pt>
    <dgm:pt modelId="{D2B7E7B9-AC36-412F-B2E6-18124444CA81}">
      <dgm:prSet/>
      <dgm:spPr/>
      <dgm:t>
        <a:bodyPr/>
        <a:lstStyle/>
        <a:p>
          <a:r>
            <a:rPr lang="ru-RU" dirty="0"/>
            <a:t>Формулирование по тексту публицистического стиля 3 фактов и 3 мнений, которые могут возникнуть при чтении (на основе заданий </a:t>
          </a:r>
          <a:r>
            <a:rPr lang="en-US" dirty="0"/>
            <a:t>PISA)</a:t>
          </a:r>
        </a:p>
      </dgm:t>
    </dgm:pt>
    <dgm:pt modelId="{A5F72CD4-EA4E-4C2F-BE81-683F85836BC3}" type="parTrans" cxnId="{BD478C36-F07E-49E2-A67A-C3812F4D5897}">
      <dgm:prSet/>
      <dgm:spPr/>
      <dgm:t>
        <a:bodyPr/>
        <a:lstStyle/>
        <a:p>
          <a:endParaRPr lang="ru-RU"/>
        </a:p>
      </dgm:t>
    </dgm:pt>
    <dgm:pt modelId="{1534057E-D1B2-4123-8C6C-EFEA9CFB6436}" type="sibTrans" cxnId="{BD478C36-F07E-49E2-A67A-C3812F4D5897}">
      <dgm:prSet/>
      <dgm:spPr/>
      <dgm:t>
        <a:bodyPr/>
        <a:lstStyle/>
        <a:p>
          <a:endParaRPr lang="ru-RU"/>
        </a:p>
      </dgm:t>
    </dgm:pt>
    <dgm:pt modelId="{9DE82D8A-C393-49B0-AF47-16303650DE2E}">
      <dgm:prSet/>
      <dgm:spPr/>
      <dgm:t>
        <a:bodyPr/>
        <a:lstStyle/>
        <a:p>
          <a:pPr>
            <a:lnSpc>
              <a:spcPct val="100000"/>
            </a:lnSpc>
          </a:pPr>
          <a:r>
            <a:rPr lang="ru-RU" dirty="0"/>
            <a:t>Работа с кейсами (объяснить причины ошибок в понимании текстов на примере текстов ЕГЭ и сочинений учащихся)</a:t>
          </a:r>
          <a:endParaRPr lang="en-US" dirty="0"/>
        </a:p>
      </dgm:t>
    </dgm:pt>
    <dgm:pt modelId="{85BA0297-1D69-41CB-A29D-F0CCDBA7D003}" type="sibTrans" cxnId="{35306372-E6E2-4EF2-A71E-2AA67731476A}">
      <dgm:prSet/>
      <dgm:spPr/>
      <dgm:t>
        <a:bodyPr/>
        <a:lstStyle/>
        <a:p>
          <a:endParaRPr lang="en-US"/>
        </a:p>
      </dgm:t>
    </dgm:pt>
    <dgm:pt modelId="{C0824AAB-A76F-49C0-BE84-62D1EB725CA9}" type="parTrans" cxnId="{35306372-E6E2-4EF2-A71E-2AA67731476A}">
      <dgm:prSet/>
      <dgm:spPr/>
      <dgm:t>
        <a:bodyPr/>
        <a:lstStyle/>
        <a:p>
          <a:endParaRPr lang="en-US"/>
        </a:p>
      </dgm:t>
    </dgm:pt>
    <dgm:pt modelId="{0628BEBA-5D39-426E-BE76-EB066C6700B1}" type="pres">
      <dgm:prSet presAssocID="{D2E1AEEB-086A-4597-9EDC-8F221FCCC40C}" presName="root" presStyleCnt="0">
        <dgm:presLayoutVars>
          <dgm:dir/>
          <dgm:resizeHandles val="exact"/>
        </dgm:presLayoutVars>
      </dgm:prSet>
      <dgm:spPr/>
      <dgm:t>
        <a:bodyPr/>
        <a:lstStyle/>
        <a:p>
          <a:endParaRPr lang="ru-RU"/>
        </a:p>
      </dgm:t>
    </dgm:pt>
    <dgm:pt modelId="{2B4FDC17-0826-4E27-B29E-1E9B6053DE7F}" type="pres">
      <dgm:prSet presAssocID="{DC68085B-41AA-439F-9C6C-850E2F40432C}" presName="compNode" presStyleCnt="0"/>
      <dgm:spPr/>
    </dgm:pt>
    <dgm:pt modelId="{ACFC046A-8AF2-49AE-9155-B46A2AA9CA17}" type="pres">
      <dgm:prSet presAssocID="{DC68085B-41AA-439F-9C6C-850E2F40432C}" presName="bgRect" presStyleLbl="bgShp" presStyleIdx="0" presStyleCnt="3"/>
      <dgm:spPr/>
    </dgm:pt>
    <dgm:pt modelId="{EF3320BD-C46D-456A-B712-B98A7A4CD625}" type="pres">
      <dgm:prSet presAssocID="{DC68085B-41AA-439F-9C6C-850E2F4043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xmlns=""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xmlns="" id="0" name="" descr="Книги"/>
        </a:ext>
      </dgm:extLst>
    </dgm:pt>
    <dgm:pt modelId="{3C33E33C-98C6-4E5D-B3D6-5047B02F88CA}" type="pres">
      <dgm:prSet presAssocID="{DC68085B-41AA-439F-9C6C-850E2F40432C}" presName="spaceRect" presStyleCnt="0"/>
      <dgm:spPr/>
    </dgm:pt>
    <dgm:pt modelId="{9BDD2CB0-73E2-4E29-8CDC-23CC58E66170}" type="pres">
      <dgm:prSet presAssocID="{DC68085B-41AA-439F-9C6C-850E2F40432C}" presName="parTx" presStyleLbl="revTx" presStyleIdx="0" presStyleCnt="3">
        <dgm:presLayoutVars>
          <dgm:chMax val="0"/>
          <dgm:chPref val="0"/>
        </dgm:presLayoutVars>
      </dgm:prSet>
      <dgm:spPr/>
      <dgm:t>
        <a:bodyPr/>
        <a:lstStyle/>
        <a:p>
          <a:endParaRPr lang="ru-RU"/>
        </a:p>
      </dgm:t>
    </dgm:pt>
    <dgm:pt modelId="{AA7657CC-644D-44BB-9E1C-FAE64DE3EBCC}" type="pres">
      <dgm:prSet presAssocID="{2DCC0A9A-356D-4414-8E60-2C03DB23899C}" presName="sibTrans" presStyleCnt="0"/>
      <dgm:spPr/>
    </dgm:pt>
    <dgm:pt modelId="{F53B7BA9-DEC0-475F-A4F5-CD1B435B2452}" type="pres">
      <dgm:prSet presAssocID="{9DE82D8A-C393-49B0-AF47-16303650DE2E}" presName="compNode" presStyleCnt="0"/>
      <dgm:spPr/>
    </dgm:pt>
    <dgm:pt modelId="{E85BAE7F-DABA-412A-AB54-8957AA7879B1}" type="pres">
      <dgm:prSet presAssocID="{9DE82D8A-C393-49B0-AF47-16303650DE2E}" presName="bgRect" presStyleLbl="bgShp" presStyleIdx="1" presStyleCnt="3"/>
      <dgm:spPr/>
    </dgm:pt>
    <dgm:pt modelId="{73F75D75-5E6A-43F1-A7A7-23FE72DA7486}" type="pres">
      <dgm:prSet presAssocID="{9DE82D8A-C393-49B0-AF47-16303650DE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xmlns="" id="0" name="" descr="Флажок"/>
        </a:ext>
      </dgm:extLst>
    </dgm:pt>
    <dgm:pt modelId="{3D903771-A774-4B52-9F51-4CC3324A81F2}" type="pres">
      <dgm:prSet presAssocID="{9DE82D8A-C393-49B0-AF47-16303650DE2E}" presName="spaceRect" presStyleCnt="0"/>
      <dgm:spPr/>
    </dgm:pt>
    <dgm:pt modelId="{37B2BEBE-71EE-41A1-AF97-591115246B5A}" type="pres">
      <dgm:prSet presAssocID="{9DE82D8A-C393-49B0-AF47-16303650DE2E}" presName="parTx" presStyleLbl="revTx" presStyleIdx="1" presStyleCnt="3">
        <dgm:presLayoutVars>
          <dgm:chMax val="0"/>
          <dgm:chPref val="0"/>
        </dgm:presLayoutVars>
      </dgm:prSet>
      <dgm:spPr/>
      <dgm:t>
        <a:bodyPr/>
        <a:lstStyle/>
        <a:p>
          <a:endParaRPr lang="ru-RU"/>
        </a:p>
      </dgm:t>
    </dgm:pt>
    <dgm:pt modelId="{CFAE9147-ED6D-4846-A959-801043BBE46F}" type="pres">
      <dgm:prSet presAssocID="{85BA0297-1D69-41CB-A29D-F0CCDBA7D003}" presName="sibTrans" presStyleCnt="0"/>
      <dgm:spPr/>
    </dgm:pt>
    <dgm:pt modelId="{A9888FEE-5E1D-4A6F-A88B-14F1D98F8AEE}" type="pres">
      <dgm:prSet presAssocID="{D2B7E7B9-AC36-412F-B2E6-18124444CA81}" presName="compNode" presStyleCnt="0"/>
      <dgm:spPr/>
    </dgm:pt>
    <dgm:pt modelId="{D2C9D1D5-24DE-496A-A840-33685C4EBCB2}" type="pres">
      <dgm:prSet presAssocID="{D2B7E7B9-AC36-412F-B2E6-18124444CA81}" presName="bgRect" presStyleLbl="bgShp" presStyleIdx="2" presStyleCnt="3" custLinFactNeighborX="-463"/>
      <dgm:spPr/>
    </dgm:pt>
    <dgm:pt modelId="{AB7CDFEB-327E-4B21-B2FC-3BDCDA37CFE1}" type="pres">
      <dgm:prSet presAssocID="{D2B7E7B9-AC36-412F-B2E6-18124444CA8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xmlns="" id="0" name="" descr="Маркеры-галочки"/>
        </a:ext>
      </dgm:extLst>
    </dgm:pt>
    <dgm:pt modelId="{DE71BB5F-FEA3-4679-BA0D-9CC1006B67EC}" type="pres">
      <dgm:prSet presAssocID="{D2B7E7B9-AC36-412F-B2E6-18124444CA81}" presName="spaceRect" presStyleCnt="0"/>
      <dgm:spPr/>
    </dgm:pt>
    <dgm:pt modelId="{6F224DF0-3639-4301-B09B-5464681D5344}" type="pres">
      <dgm:prSet presAssocID="{D2B7E7B9-AC36-412F-B2E6-18124444CA81}" presName="parTx" presStyleLbl="revTx" presStyleIdx="2" presStyleCnt="3">
        <dgm:presLayoutVars>
          <dgm:chMax val="0"/>
          <dgm:chPref val="0"/>
        </dgm:presLayoutVars>
      </dgm:prSet>
      <dgm:spPr/>
      <dgm:t>
        <a:bodyPr/>
        <a:lstStyle/>
        <a:p>
          <a:endParaRPr lang="ru-RU"/>
        </a:p>
      </dgm:t>
    </dgm:pt>
  </dgm:ptLst>
  <dgm:cxnLst>
    <dgm:cxn modelId="{C18CFE10-64E8-4642-B2A6-41B25B0F3242}" type="presOf" srcId="{D2B7E7B9-AC36-412F-B2E6-18124444CA81}" destId="{6F224DF0-3639-4301-B09B-5464681D5344}" srcOrd="0" destOrd="0" presId="urn:microsoft.com/office/officeart/2018/2/layout/IconVerticalSolidList"/>
    <dgm:cxn modelId="{BD478C36-F07E-49E2-A67A-C3812F4D5897}" srcId="{D2E1AEEB-086A-4597-9EDC-8F221FCCC40C}" destId="{D2B7E7B9-AC36-412F-B2E6-18124444CA81}" srcOrd="2" destOrd="0" parTransId="{A5F72CD4-EA4E-4C2F-BE81-683F85836BC3}" sibTransId="{1534057E-D1B2-4123-8C6C-EFEA9CFB6436}"/>
    <dgm:cxn modelId="{509256E8-EBF1-4E2D-93FD-38D2B49B964D}" type="presOf" srcId="{D2E1AEEB-086A-4597-9EDC-8F221FCCC40C}" destId="{0628BEBA-5D39-426E-BE76-EB066C6700B1}" srcOrd="0" destOrd="0" presId="urn:microsoft.com/office/officeart/2018/2/layout/IconVerticalSolidList"/>
    <dgm:cxn modelId="{4FB5A08A-A712-4F9D-9AAA-040BCCEAC7DD}" type="presOf" srcId="{DC68085B-41AA-439F-9C6C-850E2F40432C}" destId="{9BDD2CB0-73E2-4E29-8CDC-23CC58E66170}" srcOrd="0" destOrd="0" presId="urn:microsoft.com/office/officeart/2018/2/layout/IconVerticalSolidList"/>
    <dgm:cxn modelId="{B2DE4402-5692-4B37-9455-2FB8B53A3915}" srcId="{D2E1AEEB-086A-4597-9EDC-8F221FCCC40C}" destId="{DC68085B-41AA-439F-9C6C-850E2F40432C}" srcOrd="0" destOrd="0" parTransId="{96ADBF9D-52C6-498D-AAA3-39C87DFD0552}" sibTransId="{2DCC0A9A-356D-4414-8E60-2C03DB23899C}"/>
    <dgm:cxn modelId="{7113A577-33B4-4DD4-BAC7-D3B121533705}" type="presOf" srcId="{9DE82D8A-C393-49B0-AF47-16303650DE2E}" destId="{37B2BEBE-71EE-41A1-AF97-591115246B5A}" srcOrd="0" destOrd="0" presId="urn:microsoft.com/office/officeart/2018/2/layout/IconVerticalSolidList"/>
    <dgm:cxn modelId="{35306372-E6E2-4EF2-A71E-2AA67731476A}" srcId="{D2E1AEEB-086A-4597-9EDC-8F221FCCC40C}" destId="{9DE82D8A-C393-49B0-AF47-16303650DE2E}" srcOrd="1" destOrd="0" parTransId="{C0824AAB-A76F-49C0-BE84-62D1EB725CA9}" sibTransId="{85BA0297-1D69-41CB-A29D-F0CCDBA7D003}"/>
    <dgm:cxn modelId="{097B3591-B482-48CC-87DA-34C56682CDA9}" type="presParOf" srcId="{0628BEBA-5D39-426E-BE76-EB066C6700B1}" destId="{2B4FDC17-0826-4E27-B29E-1E9B6053DE7F}" srcOrd="0" destOrd="0" presId="urn:microsoft.com/office/officeart/2018/2/layout/IconVerticalSolidList"/>
    <dgm:cxn modelId="{91C09D73-1B2A-44E6-87A6-1C2DF114291A}" type="presParOf" srcId="{2B4FDC17-0826-4E27-B29E-1E9B6053DE7F}" destId="{ACFC046A-8AF2-49AE-9155-B46A2AA9CA17}" srcOrd="0" destOrd="0" presId="urn:microsoft.com/office/officeart/2018/2/layout/IconVerticalSolidList"/>
    <dgm:cxn modelId="{D667AE36-AF90-4D6B-9F73-2C17ABD662A6}" type="presParOf" srcId="{2B4FDC17-0826-4E27-B29E-1E9B6053DE7F}" destId="{EF3320BD-C46D-456A-B712-B98A7A4CD625}" srcOrd="1" destOrd="0" presId="urn:microsoft.com/office/officeart/2018/2/layout/IconVerticalSolidList"/>
    <dgm:cxn modelId="{0D15D640-7374-47B8-94D5-D4869C2F478B}" type="presParOf" srcId="{2B4FDC17-0826-4E27-B29E-1E9B6053DE7F}" destId="{3C33E33C-98C6-4E5D-B3D6-5047B02F88CA}" srcOrd="2" destOrd="0" presId="urn:microsoft.com/office/officeart/2018/2/layout/IconVerticalSolidList"/>
    <dgm:cxn modelId="{85CB1E8E-86F2-4762-B0F2-7208E492EBC8}" type="presParOf" srcId="{2B4FDC17-0826-4E27-B29E-1E9B6053DE7F}" destId="{9BDD2CB0-73E2-4E29-8CDC-23CC58E66170}" srcOrd="3" destOrd="0" presId="urn:microsoft.com/office/officeart/2018/2/layout/IconVerticalSolidList"/>
    <dgm:cxn modelId="{A3CF2393-2024-41C5-8E56-72C33E5A6A79}" type="presParOf" srcId="{0628BEBA-5D39-426E-BE76-EB066C6700B1}" destId="{AA7657CC-644D-44BB-9E1C-FAE64DE3EBCC}" srcOrd="1" destOrd="0" presId="urn:microsoft.com/office/officeart/2018/2/layout/IconVerticalSolidList"/>
    <dgm:cxn modelId="{C989B995-76A1-460C-9F87-7D4F3968D93E}" type="presParOf" srcId="{0628BEBA-5D39-426E-BE76-EB066C6700B1}" destId="{F53B7BA9-DEC0-475F-A4F5-CD1B435B2452}" srcOrd="2" destOrd="0" presId="urn:microsoft.com/office/officeart/2018/2/layout/IconVerticalSolidList"/>
    <dgm:cxn modelId="{0B5E0534-7C00-49B8-A340-FD3BFE85B4E0}" type="presParOf" srcId="{F53B7BA9-DEC0-475F-A4F5-CD1B435B2452}" destId="{E85BAE7F-DABA-412A-AB54-8957AA7879B1}" srcOrd="0" destOrd="0" presId="urn:microsoft.com/office/officeart/2018/2/layout/IconVerticalSolidList"/>
    <dgm:cxn modelId="{88E44A4A-362B-422C-A363-B3D6CC166F25}" type="presParOf" srcId="{F53B7BA9-DEC0-475F-A4F5-CD1B435B2452}" destId="{73F75D75-5E6A-43F1-A7A7-23FE72DA7486}" srcOrd="1" destOrd="0" presId="urn:microsoft.com/office/officeart/2018/2/layout/IconVerticalSolidList"/>
    <dgm:cxn modelId="{775E6CAE-4456-47B8-BB74-57E398E0CCB3}" type="presParOf" srcId="{F53B7BA9-DEC0-475F-A4F5-CD1B435B2452}" destId="{3D903771-A774-4B52-9F51-4CC3324A81F2}" srcOrd="2" destOrd="0" presId="urn:microsoft.com/office/officeart/2018/2/layout/IconVerticalSolidList"/>
    <dgm:cxn modelId="{E9BB6202-8C3F-41E5-89F2-27F79322D525}" type="presParOf" srcId="{F53B7BA9-DEC0-475F-A4F5-CD1B435B2452}" destId="{37B2BEBE-71EE-41A1-AF97-591115246B5A}" srcOrd="3" destOrd="0" presId="urn:microsoft.com/office/officeart/2018/2/layout/IconVerticalSolidList"/>
    <dgm:cxn modelId="{21285C7F-751B-474E-9CC6-BDA185832363}" type="presParOf" srcId="{0628BEBA-5D39-426E-BE76-EB066C6700B1}" destId="{CFAE9147-ED6D-4846-A959-801043BBE46F}" srcOrd="3" destOrd="0" presId="urn:microsoft.com/office/officeart/2018/2/layout/IconVerticalSolidList"/>
    <dgm:cxn modelId="{AE3EB26E-90F7-4817-A087-FE0665973C3A}" type="presParOf" srcId="{0628BEBA-5D39-426E-BE76-EB066C6700B1}" destId="{A9888FEE-5E1D-4A6F-A88B-14F1D98F8AEE}" srcOrd="4" destOrd="0" presId="urn:microsoft.com/office/officeart/2018/2/layout/IconVerticalSolidList"/>
    <dgm:cxn modelId="{8E3098D2-BB16-49F9-94AC-F29ADAEF32D5}" type="presParOf" srcId="{A9888FEE-5E1D-4A6F-A88B-14F1D98F8AEE}" destId="{D2C9D1D5-24DE-496A-A840-33685C4EBCB2}" srcOrd="0" destOrd="0" presId="urn:microsoft.com/office/officeart/2018/2/layout/IconVerticalSolidList"/>
    <dgm:cxn modelId="{8BA87D7B-3089-4234-A319-915AF0BB601E}" type="presParOf" srcId="{A9888FEE-5E1D-4A6F-A88B-14F1D98F8AEE}" destId="{AB7CDFEB-327E-4B21-B2FC-3BDCDA37CFE1}" srcOrd="1" destOrd="0" presId="urn:microsoft.com/office/officeart/2018/2/layout/IconVerticalSolidList"/>
    <dgm:cxn modelId="{3A465369-18F0-4034-BFC7-FADC45B9F5A2}" type="presParOf" srcId="{A9888FEE-5E1D-4A6F-A88B-14F1D98F8AEE}" destId="{DE71BB5F-FEA3-4679-BA0D-9CC1006B67EC}" srcOrd="2" destOrd="0" presId="urn:microsoft.com/office/officeart/2018/2/layout/IconVerticalSolidList"/>
    <dgm:cxn modelId="{8B2DD2F6-2C92-487F-BE41-38996E05D66C}" type="presParOf" srcId="{A9888FEE-5E1D-4A6F-A88B-14F1D98F8AEE}" destId="{6F224DF0-3639-4301-B09B-5464681D5344}" srcOrd="3" destOrd="0" presId="urn:microsoft.com/office/officeart/2018/2/layout/IconVerticalSoli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ED5AB-C8BA-4714-8F5C-A68E5B3766EE}">
      <dsp:nvSpPr>
        <dsp:cNvPr id="0" name=""/>
        <dsp:cNvSpPr/>
      </dsp:nvSpPr>
      <dsp:spPr>
        <a:xfrm>
          <a:off x="0" y="0"/>
          <a:ext cx="10691265" cy="672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1. Сложности при формулировании вопросов.</a:t>
          </a:r>
        </a:p>
      </dsp:txBody>
      <dsp:txXfrm>
        <a:off x="2205541" y="0"/>
        <a:ext cx="8485723" cy="672889"/>
      </dsp:txXfrm>
    </dsp:sp>
    <dsp:sp modelId="{AB69E6FC-1514-4D2D-B1F8-E758715CD870}">
      <dsp:nvSpPr>
        <dsp:cNvPr id="0" name=""/>
        <dsp:cNvSpPr/>
      </dsp:nvSpPr>
      <dsp:spPr>
        <a:xfrm>
          <a:off x="67288" y="67288"/>
          <a:ext cx="2138253" cy="53831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7BCD38-68DB-4E94-AEE8-36C38D38AAC8}">
      <dsp:nvSpPr>
        <dsp:cNvPr id="0" name=""/>
        <dsp:cNvSpPr/>
      </dsp:nvSpPr>
      <dsp:spPr>
        <a:xfrm>
          <a:off x="0" y="740178"/>
          <a:ext cx="10691265" cy="672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2. Недостатки при оформлении собственных суждений и умозаключений, как в устной, так и в письменной форме.</a:t>
          </a:r>
        </a:p>
      </dsp:txBody>
      <dsp:txXfrm>
        <a:off x="2205541" y="740178"/>
        <a:ext cx="8485723" cy="672889"/>
      </dsp:txXfrm>
    </dsp:sp>
    <dsp:sp modelId="{9BE66A04-335D-44CF-A497-3034724740DD}">
      <dsp:nvSpPr>
        <dsp:cNvPr id="0" name=""/>
        <dsp:cNvSpPr/>
      </dsp:nvSpPr>
      <dsp:spPr>
        <a:xfrm>
          <a:off x="67288" y="807467"/>
          <a:ext cx="2138253" cy="53831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1C8DBA-4586-4FD3-BBBF-7FCE223708A3}">
      <dsp:nvSpPr>
        <dsp:cNvPr id="0" name=""/>
        <dsp:cNvSpPr/>
      </dsp:nvSpPr>
      <dsp:spPr>
        <a:xfrm>
          <a:off x="0" y="1480356"/>
          <a:ext cx="10691265" cy="672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3. Отсутствие навыков исследования.</a:t>
          </a:r>
        </a:p>
      </dsp:txBody>
      <dsp:txXfrm>
        <a:off x="2205541" y="1480356"/>
        <a:ext cx="8485723" cy="672889"/>
      </dsp:txXfrm>
    </dsp:sp>
    <dsp:sp modelId="{12E68D90-B42E-4450-A7E7-2444296FF834}">
      <dsp:nvSpPr>
        <dsp:cNvPr id="0" name=""/>
        <dsp:cNvSpPr/>
      </dsp:nvSpPr>
      <dsp:spPr>
        <a:xfrm>
          <a:off x="67288" y="1547645"/>
          <a:ext cx="2138253" cy="53831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C811E4-74B8-4B58-ADC3-69C25573AB7B}">
      <dsp:nvSpPr>
        <dsp:cNvPr id="0" name=""/>
        <dsp:cNvSpPr/>
      </dsp:nvSpPr>
      <dsp:spPr>
        <a:xfrm>
          <a:off x="0" y="2220534"/>
          <a:ext cx="10691265" cy="672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4. Неумение критически оценивать информацию и проверять ее достоверность.</a:t>
          </a:r>
        </a:p>
      </dsp:txBody>
      <dsp:txXfrm>
        <a:off x="2205541" y="2220534"/>
        <a:ext cx="8485723" cy="672889"/>
      </dsp:txXfrm>
    </dsp:sp>
    <dsp:sp modelId="{66207003-DA40-4D76-8D57-9D3588575752}">
      <dsp:nvSpPr>
        <dsp:cNvPr id="0" name=""/>
        <dsp:cNvSpPr/>
      </dsp:nvSpPr>
      <dsp:spPr>
        <a:xfrm>
          <a:off x="67288" y="2287823"/>
          <a:ext cx="2138253" cy="53831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63ADE1-ABC1-482C-A859-6C8B4EDB31FC}">
      <dsp:nvSpPr>
        <dsp:cNvPr id="0" name=""/>
        <dsp:cNvSpPr/>
      </dsp:nvSpPr>
      <dsp:spPr>
        <a:xfrm>
          <a:off x="0" y="2960713"/>
          <a:ext cx="10691265" cy="6728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5. Сложности при парной и групповой работе, связанные с неумением сотрудничать.</a:t>
          </a:r>
        </a:p>
      </dsp:txBody>
      <dsp:txXfrm>
        <a:off x="2205541" y="2960713"/>
        <a:ext cx="8485723" cy="672889"/>
      </dsp:txXfrm>
    </dsp:sp>
    <dsp:sp modelId="{F24D4EE6-0128-40C1-9E6D-C7E8D30AF8D7}">
      <dsp:nvSpPr>
        <dsp:cNvPr id="0" name=""/>
        <dsp:cNvSpPr/>
      </dsp:nvSpPr>
      <dsp:spPr>
        <a:xfrm>
          <a:off x="67288" y="3028001"/>
          <a:ext cx="2138253" cy="538311"/>
        </a:xfrm>
        <a:prstGeom prst="roundRect">
          <a:avLst>
            <a:gd name="adj" fmla="val 1000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C59D3-2193-48F0-9C23-62CBC1E2532B}">
      <dsp:nvSpPr>
        <dsp:cNvPr id="0" name=""/>
        <dsp:cNvSpPr/>
      </dsp:nvSpPr>
      <dsp:spPr>
        <a:xfrm>
          <a:off x="877062" y="3013"/>
          <a:ext cx="2793027" cy="16758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Предлагается текст ЕГЭ (например, про таксиста Ираклия)</a:t>
          </a:r>
        </a:p>
      </dsp:txBody>
      <dsp:txXfrm>
        <a:off x="877062" y="3013"/>
        <a:ext cx="2793027" cy="1675816"/>
      </dsp:txXfrm>
    </dsp:sp>
    <dsp:sp modelId="{379FAC22-8BA0-4FCB-BF3B-B9A471FFD46A}">
      <dsp:nvSpPr>
        <dsp:cNvPr id="0" name=""/>
        <dsp:cNvSpPr/>
      </dsp:nvSpPr>
      <dsp:spPr>
        <a:xfrm>
          <a:off x="3949392" y="3013"/>
          <a:ext cx="2793027" cy="1675816"/>
        </a:xfrm>
        <a:prstGeom prst="rect">
          <a:avLst/>
        </a:prstGeom>
        <a:solidFill>
          <a:schemeClr val="accent4">
            <a:hueOff val="2453958"/>
            <a:satOff val="-10194"/>
            <a:lumOff val="47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Дается готовое сочинение ребенка по тексту ЕГЭ</a:t>
          </a:r>
        </a:p>
      </dsp:txBody>
      <dsp:txXfrm>
        <a:off x="3949392" y="3013"/>
        <a:ext cx="2793027" cy="1675816"/>
      </dsp:txXfrm>
    </dsp:sp>
    <dsp:sp modelId="{591A2B8D-7FF7-4839-91E6-51BA042B2657}">
      <dsp:nvSpPr>
        <dsp:cNvPr id="0" name=""/>
        <dsp:cNvSpPr/>
      </dsp:nvSpPr>
      <dsp:spPr>
        <a:xfrm>
          <a:off x="7021722" y="3013"/>
          <a:ext cx="2793027" cy="1675816"/>
        </a:xfrm>
        <a:prstGeom prst="rect">
          <a:avLst/>
        </a:prstGeom>
        <a:solidFill>
          <a:schemeClr val="accent4">
            <a:hueOff val="4907915"/>
            <a:satOff val="-20388"/>
            <a:lumOff val="9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Задание: найти фактические ошибки в тексте сочинения</a:t>
          </a:r>
        </a:p>
      </dsp:txBody>
      <dsp:txXfrm>
        <a:off x="7021722" y="3013"/>
        <a:ext cx="2793027" cy="1675816"/>
      </dsp:txXfrm>
    </dsp:sp>
    <dsp:sp modelId="{6C8AA2A9-3DCE-4555-81E6-64D211650A3F}">
      <dsp:nvSpPr>
        <dsp:cNvPr id="0" name=""/>
        <dsp:cNvSpPr/>
      </dsp:nvSpPr>
      <dsp:spPr>
        <a:xfrm>
          <a:off x="2413227" y="1958132"/>
          <a:ext cx="2793027" cy="1675816"/>
        </a:xfrm>
        <a:prstGeom prst="rect">
          <a:avLst/>
        </a:prstGeom>
        <a:solidFill>
          <a:schemeClr val="accent4">
            <a:hueOff val="7361873"/>
            <a:satOff val="-30583"/>
            <a:lumOff val="14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Частая ошибка: нечестный человек обманул самого Ираклия, а не его брата</a:t>
          </a:r>
        </a:p>
      </dsp:txBody>
      <dsp:txXfrm>
        <a:off x="2413227" y="1958132"/>
        <a:ext cx="2793027" cy="1675816"/>
      </dsp:txXfrm>
    </dsp:sp>
    <dsp:sp modelId="{D19352D8-3DD6-4160-8777-A68B929AF8AB}">
      <dsp:nvSpPr>
        <dsp:cNvPr id="0" name=""/>
        <dsp:cNvSpPr/>
      </dsp:nvSpPr>
      <dsp:spPr>
        <a:xfrm>
          <a:off x="5485557" y="1958132"/>
          <a:ext cx="2793027" cy="1675816"/>
        </a:xfrm>
        <a:prstGeom prst="rect">
          <a:avLst/>
        </a:prstGeom>
        <a:solidFill>
          <a:schemeClr val="accent4">
            <a:hueOff val="9815830"/>
            <a:satOff val="-40777"/>
            <a:lumOff val="19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Предлагается объяснить ошибку ученика, доказав текстом, что ребенок ошибался </a:t>
          </a:r>
        </a:p>
      </dsp:txBody>
      <dsp:txXfrm>
        <a:off x="5485557" y="1958132"/>
        <a:ext cx="2793027" cy="16758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79700-3A4D-4E38-8847-776ADF631D07}">
      <dsp:nvSpPr>
        <dsp:cNvPr id="0" name=""/>
        <dsp:cNvSpPr/>
      </dsp:nvSpPr>
      <dsp:spPr>
        <a:xfrm>
          <a:off x="0" y="400741"/>
          <a:ext cx="10691811" cy="11449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ru-RU" sz="6500" kern="1200" dirty="0"/>
            <a:t>Что развивает?</a:t>
          </a:r>
        </a:p>
      </dsp:txBody>
      <dsp:txXfrm>
        <a:off x="33535" y="434276"/>
        <a:ext cx="10624741" cy="1077906"/>
      </dsp:txXfrm>
    </dsp:sp>
    <dsp:sp modelId="{4F32FFA5-475B-4DE0-83CE-60F4EB0E4D73}">
      <dsp:nvSpPr>
        <dsp:cNvPr id="0" name=""/>
        <dsp:cNvSpPr/>
      </dsp:nvSpPr>
      <dsp:spPr>
        <a:xfrm>
          <a:off x="0" y="1751814"/>
          <a:ext cx="1144976" cy="1144976"/>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3153ED8-A330-434E-9257-FC75C5DD3A5F}">
      <dsp:nvSpPr>
        <dsp:cNvPr id="0" name=""/>
        <dsp:cNvSpPr/>
      </dsp:nvSpPr>
      <dsp:spPr>
        <a:xfrm>
          <a:off x="1213675" y="1751814"/>
          <a:ext cx="9478136" cy="1144976"/>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kern="1200" dirty="0"/>
            <a:t>Умение внимательно воспринимать информацию</a:t>
          </a:r>
        </a:p>
      </dsp:txBody>
      <dsp:txXfrm>
        <a:off x="1269578" y="1807717"/>
        <a:ext cx="9366330" cy="1033170"/>
      </dsp:txXfrm>
    </dsp:sp>
    <dsp:sp modelId="{38438A73-6CF6-4BC9-A0A2-BEE2824EB132}">
      <dsp:nvSpPr>
        <dsp:cNvPr id="0" name=""/>
        <dsp:cNvSpPr/>
      </dsp:nvSpPr>
      <dsp:spPr>
        <a:xfrm>
          <a:off x="0" y="3034188"/>
          <a:ext cx="1144976" cy="1144976"/>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8A98D5D-63D2-4205-885D-DB482537AF20}">
      <dsp:nvSpPr>
        <dsp:cNvPr id="0" name=""/>
        <dsp:cNvSpPr/>
      </dsp:nvSpPr>
      <dsp:spPr>
        <a:xfrm>
          <a:off x="1213675" y="3050962"/>
          <a:ext cx="9478136" cy="1144976"/>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ru-RU" sz="2400" kern="1200" dirty="0"/>
            <a:t>Находить различия в понятии «факт» (неоспоримое суждение) и «мнение» (чье-то утверждение на определенную тему) </a:t>
          </a:r>
        </a:p>
      </dsp:txBody>
      <dsp:txXfrm>
        <a:off x="1269578" y="3106865"/>
        <a:ext cx="9366330" cy="10331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C046A-8AF2-49AE-9155-B46A2AA9CA17}">
      <dsp:nvSpPr>
        <dsp:cNvPr id="0" name=""/>
        <dsp:cNvSpPr/>
      </dsp:nvSpPr>
      <dsp:spPr>
        <a:xfrm>
          <a:off x="0" y="671"/>
          <a:ext cx="6171948" cy="1570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320BD-C46D-456A-B712-B98A7A4CD625}">
      <dsp:nvSpPr>
        <dsp:cNvPr id="0" name=""/>
        <dsp:cNvSpPr/>
      </dsp:nvSpPr>
      <dsp:spPr>
        <a:xfrm>
          <a:off x="475163" y="354098"/>
          <a:ext cx="863933" cy="8639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D2CB0-73E2-4E29-8CDC-23CC58E66170}">
      <dsp:nvSpPr>
        <dsp:cNvPr id="0" name=""/>
        <dsp:cNvSpPr/>
      </dsp:nvSpPr>
      <dsp:spPr>
        <a:xfrm>
          <a:off x="1814259" y="671"/>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755650">
            <a:lnSpc>
              <a:spcPct val="100000"/>
            </a:lnSpc>
            <a:spcBef>
              <a:spcPct val="0"/>
            </a:spcBef>
            <a:spcAft>
              <a:spcPct val="35000"/>
            </a:spcAft>
            <a:buNone/>
          </a:pPr>
          <a:r>
            <a:rPr lang="ru-RU" sz="1700" kern="1200" dirty="0"/>
            <a:t>6 уровень читательской грамотности:</a:t>
          </a:r>
          <a:endParaRPr lang="en-US" sz="1700" kern="1200" dirty="0"/>
        </a:p>
      </dsp:txBody>
      <dsp:txXfrm>
        <a:off x="1814259" y="671"/>
        <a:ext cx="4357688" cy="1570787"/>
      </dsp:txXfrm>
    </dsp:sp>
    <dsp:sp modelId="{E85BAE7F-DABA-412A-AB54-8957AA7879B1}">
      <dsp:nvSpPr>
        <dsp:cNvPr id="0" name=""/>
        <dsp:cNvSpPr/>
      </dsp:nvSpPr>
      <dsp:spPr>
        <a:xfrm>
          <a:off x="0" y="1964156"/>
          <a:ext cx="6171948" cy="1570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75D75-5E6A-43F1-A7A7-23FE72DA7486}">
      <dsp:nvSpPr>
        <dsp:cNvPr id="0" name=""/>
        <dsp:cNvSpPr/>
      </dsp:nvSpPr>
      <dsp:spPr>
        <a:xfrm>
          <a:off x="475163" y="2317583"/>
          <a:ext cx="863933" cy="8639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B2BEBE-71EE-41A1-AF97-591115246B5A}">
      <dsp:nvSpPr>
        <dsp:cNvPr id="0" name=""/>
        <dsp:cNvSpPr/>
      </dsp:nvSpPr>
      <dsp:spPr>
        <a:xfrm>
          <a:off x="1814259" y="1964156"/>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755650">
            <a:lnSpc>
              <a:spcPct val="100000"/>
            </a:lnSpc>
            <a:spcBef>
              <a:spcPct val="0"/>
            </a:spcBef>
            <a:spcAft>
              <a:spcPct val="35000"/>
            </a:spcAft>
            <a:buNone/>
          </a:pPr>
          <a:r>
            <a:rPr lang="ru-RU" sz="1700" kern="1200" dirty="0"/>
            <a:t>Подбор из Интернета текстов разного стиля и вида (сплошной/</a:t>
          </a:r>
          <a:r>
            <a:rPr lang="ru-RU" sz="1700" kern="1200" dirty="0" err="1"/>
            <a:t>несплошной</a:t>
          </a:r>
          <a:r>
            <a:rPr lang="ru-RU" sz="1700" kern="1200" dirty="0"/>
            <a:t>, смешанный) на одну тему (например, «Дождь»)</a:t>
          </a:r>
          <a:endParaRPr lang="en-US" sz="1700" kern="1200" dirty="0"/>
        </a:p>
      </dsp:txBody>
      <dsp:txXfrm>
        <a:off x="1814259" y="1964156"/>
        <a:ext cx="4357688" cy="1570787"/>
      </dsp:txXfrm>
    </dsp:sp>
    <dsp:sp modelId="{D2C9D1D5-24DE-496A-A840-33685C4EBCB2}">
      <dsp:nvSpPr>
        <dsp:cNvPr id="0" name=""/>
        <dsp:cNvSpPr/>
      </dsp:nvSpPr>
      <dsp:spPr>
        <a:xfrm>
          <a:off x="0" y="3927640"/>
          <a:ext cx="6171948" cy="1570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CDFEB-327E-4B21-B2FC-3BDCDA37CFE1}">
      <dsp:nvSpPr>
        <dsp:cNvPr id="0" name=""/>
        <dsp:cNvSpPr/>
      </dsp:nvSpPr>
      <dsp:spPr>
        <a:xfrm>
          <a:off x="475163" y="4281068"/>
          <a:ext cx="863933" cy="86393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24DF0-3639-4301-B09B-5464681D5344}">
      <dsp:nvSpPr>
        <dsp:cNvPr id="0" name=""/>
        <dsp:cNvSpPr/>
      </dsp:nvSpPr>
      <dsp:spPr>
        <a:xfrm>
          <a:off x="1814259" y="3927640"/>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755650">
            <a:lnSpc>
              <a:spcPct val="90000"/>
            </a:lnSpc>
            <a:spcBef>
              <a:spcPct val="0"/>
            </a:spcBef>
            <a:spcAft>
              <a:spcPct val="35000"/>
            </a:spcAft>
            <a:buNone/>
          </a:pPr>
          <a:r>
            <a:rPr lang="ru-RU" sz="1700" kern="1200" dirty="0"/>
            <a:t>Анализ сочинений школьников в формате ЕГЭ по критериям оценки ФИПИ (групповая работа)</a:t>
          </a:r>
          <a:endParaRPr lang="en-US" sz="1700" kern="1200" dirty="0"/>
        </a:p>
      </dsp:txBody>
      <dsp:txXfrm>
        <a:off x="1814259" y="3927640"/>
        <a:ext cx="4357688" cy="15707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CC4B5-3510-4DCC-8163-C390374EE80B}">
      <dsp:nvSpPr>
        <dsp:cNvPr id="0" name=""/>
        <dsp:cNvSpPr/>
      </dsp:nvSpPr>
      <dsp:spPr>
        <a:xfrm>
          <a:off x="236059" y="90"/>
          <a:ext cx="3224737" cy="1934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2600" kern="1200" dirty="0"/>
            <a:t>Знакомство с исходным текстом</a:t>
          </a:r>
        </a:p>
      </dsp:txBody>
      <dsp:txXfrm>
        <a:off x="236059" y="90"/>
        <a:ext cx="3224737" cy="1934842"/>
      </dsp:txXfrm>
    </dsp:sp>
    <dsp:sp modelId="{47FA116C-BDAE-47C0-BADF-913E3527B5BA}">
      <dsp:nvSpPr>
        <dsp:cNvPr id="0" name=""/>
        <dsp:cNvSpPr/>
      </dsp:nvSpPr>
      <dsp:spPr>
        <a:xfrm>
          <a:off x="6073316" y="1979879"/>
          <a:ext cx="3224737" cy="1934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2600" kern="1200" dirty="0"/>
            <a:t>Коллективное обсуждение готового сочинения</a:t>
          </a:r>
        </a:p>
      </dsp:txBody>
      <dsp:txXfrm>
        <a:off x="6073316" y="1979879"/>
        <a:ext cx="3224737" cy="1934842"/>
      </dsp:txXfrm>
    </dsp:sp>
    <dsp:sp modelId="{C9845D0B-475F-4943-AD0F-99F80BB0F654}">
      <dsp:nvSpPr>
        <dsp:cNvPr id="0" name=""/>
        <dsp:cNvSpPr/>
      </dsp:nvSpPr>
      <dsp:spPr>
        <a:xfrm>
          <a:off x="1776967" y="1963104"/>
          <a:ext cx="3224737" cy="1934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2600" kern="1200" dirty="0"/>
            <a:t>Работа в группе по выявлению ошибок и выставлению баллов</a:t>
          </a:r>
        </a:p>
      </dsp:txBody>
      <dsp:txXfrm>
        <a:off x="1776967" y="1963104"/>
        <a:ext cx="3224737" cy="1934842"/>
      </dsp:txXfrm>
    </dsp:sp>
    <dsp:sp modelId="{7EF01AE5-5493-4608-B05C-35340313195C}">
      <dsp:nvSpPr>
        <dsp:cNvPr id="0" name=""/>
        <dsp:cNvSpPr/>
      </dsp:nvSpPr>
      <dsp:spPr>
        <a:xfrm>
          <a:off x="3934445" y="780"/>
          <a:ext cx="3224737" cy="1934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2600" kern="1200" dirty="0"/>
            <a:t>Чтение готового сочинения</a:t>
          </a:r>
        </a:p>
      </dsp:txBody>
      <dsp:txXfrm>
        <a:off x="3934445" y="780"/>
        <a:ext cx="3224737" cy="1934842"/>
      </dsp:txXfrm>
    </dsp:sp>
    <dsp:sp modelId="{AE547F42-E643-44FB-9C5D-9847943B542E}">
      <dsp:nvSpPr>
        <dsp:cNvPr id="0" name=""/>
        <dsp:cNvSpPr/>
      </dsp:nvSpPr>
      <dsp:spPr>
        <a:xfrm>
          <a:off x="7566539" y="780"/>
          <a:ext cx="3224737" cy="19348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ru-RU" sz="2600" kern="1200" dirty="0"/>
            <a:t>Знакомство с критериями оценки задания 27 на ЕГЭ</a:t>
          </a:r>
        </a:p>
      </dsp:txBody>
      <dsp:txXfrm>
        <a:off x="7566539" y="780"/>
        <a:ext cx="3224737" cy="1934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C046A-8AF2-49AE-9155-B46A2AA9CA17}">
      <dsp:nvSpPr>
        <dsp:cNvPr id="0" name=""/>
        <dsp:cNvSpPr/>
      </dsp:nvSpPr>
      <dsp:spPr>
        <a:xfrm>
          <a:off x="0" y="893603"/>
          <a:ext cx="6171948" cy="16497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320BD-C46D-456A-B712-B98A7A4CD625}">
      <dsp:nvSpPr>
        <dsp:cNvPr id="0" name=""/>
        <dsp:cNvSpPr/>
      </dsp:nvSpPr>
      <dsp:spPr>
        <a:xfrm>
          <a:off x="499043" y="1264792"/>
          <a:ext cx="907351" cy="907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D2CB0-73E2-4E29-8CDC-23CC58E66170}">
      <dsp:nvSpPr>
        <dsp:cNvPr id="0" name=""/>
        <dsp:cNvSpPr/>
      </dsp:nvSpPr>
      <dsp:spPr>
        <a:xfrm>
          <a:off x="1905438" y="893603"/>
          <a:ext cx="4266509" cy="164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96" tIns="174596" rIns="174596" bIns="174596" numCol="1" spcCol="1270" anchor="ctr" anchorCtr="0">
          <a:noAutofit/>
        </a:bodyPr>
        <a:lstStyle/>
        <a:p>
          <a:pPr marL="0" lvl="0" indent="0" algn="l" defTabSz="844550">
            <a:lnSpc>
              <a:spcPct val="90000"/>
            </a:lnSpc>
            <a:spcBef>
              <a:spcPct val="0"/>
            </a:spcBef>
            <a:spcAft>
              <a:spcPct val="35000"/>
            </a:spcAft>
            <a:buNone/>
          </a:pPr>
          <a:r>
            <a:rPr lang="ru-RU" sz="1900" kern="1200"/>
            <a:t>1-2 уровень читательской грамотности:</a:t>
          </a:r>
          <a:endParaRPr lang="en-US" sz="1900" kern="1200"/>
        </a:p>
      </dsp:txBody>
      <dsp:txXfrm>
        <a:off x="1905438" y="893603"/>
        <a:ext cx="4266509" cy="1649730"/>
      </dsp:txXfrm>
    </dsp:sp>
    <dsp:sp modelId="{E85BAE7F-DABA-412A-AB54-8957AA7879B1}">
      <dsp:nvSpPr>
        <dsp:cNvPr id="0" name=""/>
        <dsp:cNvSpPr/>
      </dsp:nvSpPr>
      <dsp:spPr>
        <a:xfrm>
          <a:off x="0" y="2955766"/>
          <a:ext cx="6171948" cy="16497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75D75-5E6A-43F1-A7A7-23FE72DA7486}">
      <dsp:nvSpPr>
        <dsp:cNvPr id="0" name=""/>
        <dsp:cNvSpPr/>
      </dsp:nvSpPr>
      <dsp:spPr>
        <a:xfrm>
          <a:off x="499043" y="3326955"/>
          <a:ext cx="907351" cy="907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B2BEBE-71EE-41A1-AF97-591115246B5A}">
      <dsp:nvSpPr>
        <dsp:cNvPr id="0" name=""/>
        <dsp:cNvSpPr/>
      </dsp:nvSpPr>
      <dsp:spPr>
        <a:xfrm>
          <a:off x="1905438" y="2955766"/>
          <a:ext cx="4266509" cy="164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96" tIns="174596" rIns="174596" bIns="174596" numCol="1" spcCol="1270" anchor="ctr" anchorCtr="0">
          <a:noAutofit/>
        </a:bodyPr>
        <a:lstStyle/>
        <a:p>
          <a:pPr marL="0" lvl="0" indent="0" algn="l" defTabSz="844550">
            <a:lnSpc>
              <a:spcPct val="90000"/>
            </a:lnSpc>
            <a:spcBef>
              <a:spcPct val="0"/>
            </a:spcBef>
            <a:spcAft>
              <a:spcPct val="35000"/>
            </a:spcAft>
            <a:buNone/>
          </a:pPr>
          <a:r>
            <a:rPr lang="ru-RU" sz="1900" kern="1200" dirty="0"/>
            <a:t>Прослушать </a:t>
          </a:r>
          <a:r>
            <a:rPr lang="ru-RU" sz="1900" kern="1200" dirty="0" err="1"/>
            <a:t>видеолекцию</a:t>
          </a:r>
          <a:r>
            <a:rPr lang="ru-RU" sz="1900" kern="1200" dirty="0"/>
            <a:t> Д. Бака «История создания романа «Война и мир» Л. Толстого» и ответить на вопросы по прослушанному  материалу </a:t>
          </a:r>
          <a:endParaRPr lang="en-US" sz="1900" kern="1200" dirty="0"/>
        </a:p>
      </dsp:txBody>
      <dsp:txXfrm>
        <a:off x="1905438" y="2955766"/>
        <a:ext cx="4266509" cy="1649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79700-3A4D-4E38-8847-776ADF631D07}">
      <dsp:nvSpPr>
        <dsp:cNvPr id="0" name=""/>
        <dsp:cNvSpPr/>
      </dsp:nvSpPr>
      <dsp:spPr>
        <a:xfrm>
          <a:off x="0" y="400741"/>
          <a:ext cx="10691811" cy="11449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3825" tIns="82550" rIns="123825" bIns="82550" numCol="1" spcCol="1270" anchor="ctr" anchorCtr="0">
          <a:noAutofit/>
        </a:bodyPr>
        <a:lstStyle/>
        <a:p>
          <a:pPr marL="0" lvl="0" indent="0" algn="ctr" defTabSz="2889250">
            <a:lnSpc>
              <a:spcPct val="90000"/>
            </a:lnSpc>
            <a:spcBef>
              <a:spcPct val="0"/>
            </a:spcBef>
            <a:spcAft>
              <a:spcPct val="35000"/>
            </a:spcAft>
            <a:buNone/>
          </a:pPr>
          <a:r>
            <a:rPr lang="ru-RU" sz="6500" kern="1200" dirty="0"/>
            <a:t>Что развивает?</a:t>
          </a:r>
        </a:p>
      </dsp:txBody>
      <dsp:txXfrm>
        <a:off x="33535" y="434276"/>
        <a:ext cx="10624741" cy="1077906"/>
      </dsp:txXfrm>
    </dsp:sp>
    <dsp:sp modelId="{4F32FFA5-475B-4DE0-83CE-60F4EB0E4D73}">
      <dsp:nvSpPr>
        <dsp:cNvPr id="0" name=""/>
        <dsp:cNvSpPr/>
      </dsp:nvSpPr>
      <dsp:spPr>
        <a:xfrm>
          <a:off x="0" y="1751814"/>
          <a:ext cx="1144976" cy="1144976"/>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3153ED8-A330-434E-9257-FC75C5DD3A5F}">
      <dsp:nvSpPr>
        <dsp:cNvPr id="0" name=""/>
        <dsp:cNvSpPr/>
      </dsp:nvSpPr>
      <dsp:spPr>
        <a:xfrm>
          <a:off x="1213675" y="1751814"/>
          <a:ext cx="9478136" cy="1144976"/>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ru-RU" sz="2500" kern="1200" dirty="0"/>
            <a:t>Умение внимательно воспринимать информацию</a:t>
          </a:r>
        </a:p>
      </dsp:txBody>
      <dsp:txXfrm>
        <a:off x="1269578" y="1807717"/>
        <a:ext cx="9366330" cy="1033170"/>
      </dsp:txXfrm>
    </dsp:sp>
    <dsp:sp modelId="{38438A73-6CF6-4BC9-A0A2-BEE2824EB132}">
      <dsp:nvSpPr>
        <dsp:cNvPr id="0" name=""/>
        <dsp:cNvSpPr/>
      </dsp:nvSpPr>
      <dsp:spPr>
        <a:xfrm>
          <a:off x="0" y="3034188"/>
          <a:ext cx="1144976" cy="1144976"/>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8A98D5D-63D2-4205-885D-DB482537AF20}">
      <dsp:nvSpPr>
        <dsp:cNvPr id="0" name=""/>
        <dsp:cNvSpPr/>
      </dsp:nvSpPr>
      <dsp:spPr>
        <a:xfrm>
          <a:off x="1213675" y="3034188"/>
          <a:ext cx="9478136" cy="1144976"/>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ru-RU" sz="2500" kern="1200" dirty="0"/>
            <a:t>Находить нужные элементы текста, на которые нацеливают вопросы</a:t>
          </a:r>
        </a:p>
      </dsp:txBody>
      <dsp:txXfrm>
        <a:off x="1269578" y="3090091"/>
        <a:ext cx="9366330" cy="1033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C046A-8AF2-49AE-9155-B46A2AA9CA17}">
      <dsp:nvSpPr>
        <dsp:cNvPr id="0" name=""/>
        <dsp:cNvSpPr/>
      </dsp:nvSpPr>
      <dsp:spPr>
        <a:xfrm>
          <a:off x="0" y="671"/>
          <a:ext cx="6171948" cy="1570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320BD-C46D-456A-B712-B98A7A4CD625}">
      <dsp:nvSpPr>
        <dsp:cNvPr id="0" name=""/>
        <dsp:cNvSpPr/>
      </dsp:nvSpPr>
      <dsp:spPr>
        <a:xfrm>
          <a:off x="475163" y="354098"/>
          <a:ext cx="863933" cy="8639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D2CB0-73E2-4E29-8CDC-23CC58E66170}">
      <dsp:nvSpPr>
        <dsp:cNvPr id="0" name=""/>
        <dsp:cNvSpPr/>
      </dsp:nvSpPr>
      <dsp:spPr>
        <a:xfrm>
          <a:off x="1814259" y="671"/>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755650">
            <a:lnSpc>
              <a:spcPct val="100000"/>
            </a:lnSpc>
            <a:spcBef>
              <a:spcPct val="0"/>
            </a:spcBef>
            <a:spcAft>
              <a:spcPct val="35000"/>
            </a:spcAft>
            <a:buNone/>
          </a:pPr>
          <a:r>
            <a:rPr lang="ru-RU" sz="1700" kern="1200"/>
            <a:t>1-2 уровень читательской грамотности:</a:t>
          </a:r>
          <a:endParaRPr lang="en-US" sz="1700" kern="1200"/>
        </a:p>
      </dsp:txBody>
      <dsp:txXfrm>
        <a:off x="1814259" y="671"/>
        <a:ext cx="4357688" cy="1570787"/>
      </dsp:txXfrm>
    </dsp:sp>
    <dsp:sp modelId="{E85BAE7F-DABA-412A-AB54-8957AA7879B1}">
      <dsp:nvSpPr>
        <dsp:cNvPr id="0" name=""/>
        <dsp:cNvSpPr/>
      </dsp:nvSpPr>
      <dsp:spPr>
        <a:xfrm>
          <a:off x="0" y="1964156"/>
          <a:ext cx="6171948" cy="1570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75D75-5E6A-43F1-A7A7-23FE72DA7486}">
      <dsp:nvSpPr>
        <dsp:cNvPr id="0" name=""/>
        <dsp:cNvSpPr/>
      </dsp:nvSpPr>
      <dsp:spPr>
        <a:xfrm>
          <a:off x="475163" y="2317583"/>
          <a:ext cx="863933" cy="8639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B2BEBE-71EE-41A1-AF97-591115246B5A}">
      <dsp:nvSpPr>
        <dsp:cNvPr id="0" name=""/>
        <dsp:cNvSpPr/>
      </dsp:nvSpPr>
      <dsp:spPr>
        <a:xfrm>
          <a:off x="1814259" y="1964156"/>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755650">
            <a:lnSpc>
              <a:spcPct val="100000"/>
            </a:lnSpc>
            <a:spcBef>
              <a:spcPct val="0"/>
            </a:spcBef>
            <a:spcAft>
              <a:spcPct val="35000"/>
            </a:spcAft>
            <a:buNone/>
          </a:pPr>
          <a:r>
            <a:rPr lang="ru-RU" sz="1700" kern="1200" dirty="0"/>
            <a:t>Прослушать видеоурок по литературе на тему «Литературные направления 20 века», составить конспект и воспроизвести перед одноклассниками</a:t>
          </a:r>
          <a:endParaRPr lang="en-US" sz="1700" kern="1200" dirty="0"/>
        </a:p>
      </dsp:txBody>
      <dsp:txXfrm>
        <a:off x="1814259" y="1964156"/>
        <a:ext cx="4357688" cy="1570787"/>
      </dsp:txXfrm>
    </dsp:sp>
    <dsp:sp modelId="{D2C9D1D5-24DE-496A-A840-33685C4EBCB2}">
      <dsp:nvSpPr>
        <dsp:cNvPr id="0" name=""/>
        <dsp:cNvSpPr/>
      </dsp:nvSpPr>
      <dsp:spPr>
        <a:xfrm>
          <a:off x="0" y="3927640"/>
          <a:ext cx="6171948" cy="1570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CDFEB-327E-4B21-B2FC-3BDCDA37CFE1}">
      <dsp:nvSpPr>
        <dsp:cNvPr id="0" name=""/>
        <dsp:cNvSpPr/>
      </dsp:nvSpPr>
      <dsp:spPr>
        <a:xfrm>
          <a:off x="475163" y="4281068"/>
          <a:ext cx="863933" cy="86393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24DF0-3639-4301-B09B-5464681D5344}">
      <dsp:nvSpPr>
        <dsp:cNvPr id="0" name=""/>
        <dsp:cNvSpPr/>
      </dsp:nvSpPr>
      <dsp:spPr>
        <a:xfrm>
          <a:off x="1814259" y="3927640"/>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755650">
            <a:lnSpc>
              <a:spcPct val="100000"/>
            </a:lnSpc>
            <a:spcBef>
              <a:spcPct val="0"/>
            </a:spcBef>
            <a:spcAft>
              <a:spcPct val="35000"/>
            </a:spcAft>
            <a:buNone/>
          </a:pPr>
          <a:r>
            <a:rPr lang="ru-RU" sz="1700" kern="1200" dirty="0"/>
            <a:t>Составить план текста ЕГЭ (назывной, цитатный)</a:t>
          </a:r>
        </a:p>
        <a:p>
          <a:pPr marL="0" lvl="0" indent="0" algn="l" defTabSz="755650">
            <a:spcBef>
              <a:spcPct val="0"/>
            </a:spcBef>
            <a:spcAft>
              <a:spcPct val="35000"/>
            </a:spcAft>
            <a:buNone/>
          </a:pPr>
          <a:endParaRPr lang="en-US" sz="1700" kern="1200" dirty="0"/>
        </a:p>
      </dsp:txBody>
      <dsp:txXfrm>
        <a:off x="1814259" y="3927640"/>
        <a:ext cx="4357688" cy="1570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C046A-8AF2-49AE-9155-B46A2AA9CA17}">
      <dsp:nvSpPr>
        <dsp:cNvPr id="0" name=""/>
        <dsp:cNvSpPr/>
      </dsp:nvSpPr>
      <dsp:spPr>
        <a:xfrm>
          <a:off x="0" y="893603"/>
          <a:ext cx="6171948" cy="16497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320BD-C46D-456A-B712-B98A7A4CD625}">
      <dsp:nvSpPr>
        <dsp:cNvPr id="0" name=""/>
        <dsp:cNvSpPr/>
      </dsp:nvSpPr>
      <dsp:spPr>
        <a:xfrm>
          <a:off x="499043" y="1264792"/>
          <a:ext cx="907351" cy="907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D2CB0-73E2-4E29-8CDC-23CC58E66170}">
      <dsp:nvSpPr>
        <dsp:cNvPr id="0" name=""/>
        <dsp:cNvSpPr/>
      </dsp:nvSpPr>
      <dsp:spPr>
        <a:xfrm>
          <a:off x="1905438" y="893603"/>
          <a:ext cx="4266509" cy="164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96" tIns="174596" rIns="174596" bIns="174596" numCol="1" spcCol="1270" anchor="ctr" anchorCtr="0">
          <a:noAutofit/>
        </a:bodyPr>
        <a:lstStyle/>
        <a:p>
          <a:pPr marL="0" lvl="0" indent="0" algn="l" defTabSz="1111250">
            <a:lnSpc>
              <a:spcPct val="90000"/>
            </a:lnSpc>
            <a:spcBef>
              <a:spcPct val="0"/>
            </a:spcBef>
            <a:spcAft>
              <a:spcPct val="35000"/>
            </a:spcAft>
            <a:buNone/>
          </a:pPr>
          <a:r>
            <a:rPr lang="ru-RU" sz="2500" kern="1200" dirty="0"/>
            <a:t>3 уровень читательской грамотности:</a:t>
          </a:r>
          <a:endParaRPr lang="en-US" sz="2500" kern="1200" dirty="0"/>
        </a:p>
      </dsp:txBody>
      <dsp:txXfrm>
        <a:off x="1905438" y="893603"/>
        <a:ext cx="4266509" cy="1649730"/>
      </dsp:txXfrm>
    </dsp:sp>
    <dsp:sp modelId="{E85BAE7F-DABA-412A-AB54-8957AA7879B1}">
      <dsp:nvSpPr>
        <dsp:cNvPr id="0" name=""/>
        <dsp:cNvSpPr/>
      </dsp:nvSpPr>
      <dsp:spPr>
        <a:xfrm>
          <a:off x="0" y="2955766"/>
          <a:ext cx="6171948" cy="16497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75D75-5E6A-43F1-A7A7-23FE72DA7486}">
      <dsp:nvSpPr>
        <dsp:cNvPr id="0" name=""/>
        <dsp:cNvSpPr/>
      </dsp:nvSpPr>
      <dsp:spPr>
        <a:xfrm>
          <a:off x="499043" y="3326955"/>
          <a:ext cx="907351" cy="907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B2BEBE-71EE-41A1-AF97-591115246B5A}">
      <dsp:nvSpPr>
        <dsp:cNvPr id="0" name=""/>
        <dsp:cNvSpPr/>
      </dsp:nvSpPr>
      <dsp:spPr>
        <a:xfrm>
          <a:off x="1905438" y="2955766"/>
          <a:ext cx="4266509" cy="1649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596" tIns="174596" rIns="174596" bIns="174596" numCol="1" spcCol="1270" anchor="ctr" anchorCtr="0">
          <a:noAutofit/>
        </a:bodyPr>
        <a:lstStyle/>
        <a:p>
          <a:pPr marL="0" lvl="0" indent="0" algn="l" defTabSz="1111250">
            <a:lnSpc>
              <a:spcPct val="90000"/>
            </a:lnSpc>
            <a:spcBef>
              <a:spcPct val="0"/>
            </a:spcBef>
            <a:spcAft>
              <a:spcPct val="35000"/>
            </a:spcAft>
            <a:buNone/>
          </a:pPr>
          <a:r>
            <a:rPr lang="ru-RU" sz="2500" kern="1200" dirty="0"/>
            <a:t>Работа с электронной таблицей по анализу проблематики текста ЕГЭ</a:t>
          </a:r>
          <a:endParaRPr lang="en-US" sz="2500" kern="1200" dirty="0"/>
        </a:p>
      </dsp:txBody>
      <dsp:txXfrm>
        <a:off x="1905438" y="2955766"/>
        <a:ext cx="4266509" cy="16497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70FA2-654C-4515-A37F-B769BD9FB780}">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E96B7C-CB7F-4F1B-9F8E-C4D8DC09EF21}">
      <dsp:nvSpPr>
        <dsp:cNvPr id="0" name=""/>
        <dsp:cNvSpPr/>
      </dsp:nvSpPr>
      <dsp:spPr>
        <a:xfrm>
          <a:off x="11296"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t>1. Предлагается текст и весь спектр проблем к этому тексту.</a:t>
          </a:r>
        </a:p>
      </dsp:txBody>
      <dsp:txXfrm>
        <a:off x="96262" y="1390367"/>
        <a:ext cx="3214776" cy="1570603"/>
      </dsp:txXfrm>
    </dsp:sp>
    <dsp:sp modelId="{F71947A0-C501-451C-B288-A14ACF5ABF0E}">
      <dsp:nvSpPr>
        <dsp:cNvPr id="0" name=""/>
        <dsp:cNvSpPr/>
      </dsp:nvSpPr>
      <dsp:spPr>
        <a:xfrm>
          <a:off x="356544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t>2. Над каждой проблемой могут работать дома или отдельные ученики, или микрогруппы (2 ученика).</a:t>
          </a:r>
        </a:p>
      </dsp:txBody>
      <dsp:txXfrm>
        <a:off x="3650411" y="1390367"/>
        <a:ext cx="3214776" cy="1570603"/>
      </dsp:txXfrm>
    </dsp:sp>
    <dsp:sp modelId="{CD93D9BD-F815-4B80-AC63-9B0DCC4CBDD9}">
      <dsp:nvSpPr>
        <dsp:cNvPr id="0" name=""/>
        <dsp:cNvSpPr/>
      </dsp:nvSpPr>
      <dsp:spPr>
        <a:xfrm>
          <a:off x="711959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a:t>3. На уроке идет обсуждение получившейся таблицы и дополнение от класса.</a:t>
          </a:r>
        </a:p>
      </dsp:txBody>
      <dsp:txXfrm>
        <a:off x="7204561" y="1390367"/>
        <a:ext cx="3214776" cy="15706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C046A-8AF2-49AE-9155-B46A2AA9CA17}">
      <dsp:nvSpPr>
        <dsp:cNvPr id="0" name=""/>
        <dsp:cNvSpPr/>
      </dsp:nvSpPr>
      <dsp:spPr>
        <a:xfrm>
          <a:off x="0" y="671"/>
          <a:ext cx="6171948" cy="1570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320BD-C46D-456A-B712-B98A7A4CD625}">
      <dsp:nvSpPr>
        <dsp:cNvPr id="0" name=""/>
        <dsp:cNvSpPr/>
      </dsp:nvSpPr>
      <dsp:spPr>
        <a:xfrm>
          <a:off x="475163" y="354098"/>
          <a:ext cx="863933" cy="8639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D2CB0-73E2-4E29-8CDC-23CC58E66170}">
      <dsp:nvSpPr>
        <dsp:cNvPr id="0" name=""/>
        <dsp:cNvSpPr/>
      </dsp:nvSpPr>
      <dsp:spPr>
        <a:xfrm>
          <a:off x="1814259" y="671"/>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889000">
            <a:lnSpc>
              <a:spcPct val="100000"/>
            </a:lnSpc>
            <a:spcBef>
              <a:spcPct val="0"/>
            </a:spcBef>
            <a:spcAft>
              <a:spcPct val="35000"/>
            </a:spcAft>
            <a:buNone/>
          </a:pPr>
          <a:r>
            <a:rPr lang="ru-RU" sz="2000" kern="1200" dirty="0"/>
            <a:t>4-5 уровень читательской грамотности:</a:t>
          </a:r>
          <a:endParaRPr lang="en-US" sz="2000" kern="1200" dirty="0"/>
        </a:p>
      </dsp:txBody>
      <dsp:txXfrm>
        <a:off x="1814259" y="671"/>
        <a:ext cx="4357688" cy="1570787"/>
      </dsp:txXfrm>
    </dsp:sp>
    <dsp:sp modelId="{E85BAE7F-DABA-412A-AB54-8957AA7879B1}">
      <dsp:nvSpPr>
        <dsp:cNvPr id="0" name=""/>
        <dsp:cNvSpPr/>
      </dsp:nvSpPr>
      <dsp:spPr>
        <a:xfrm>
          <a:off x="0" y="1964156"/>
          <a:ext cx="6171948" cy="1570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75D75-5E6A-43F1-A7A7-23FE72DA7486}">
      <dsp:nvSpPr>
        <dsp:cNvPr id="0" name=""/>
        <dsp:cNvSpPr/>
      </dsp:nvSpPr>
      <dsp:spPr>
        <a:xfrm>
          <a:off x="475163" y="2317583"/>
          <a:ext cx="863933" cy="8639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B2BEBE-71EE-41A1-AF97-591115246B5A}">
      <dsp:nvSpPr>
        <dsp:cNvPr id="0" name=""/>
        <dsp:cNvSpPr/>
      </dsp:nvSpPr>
      <dsp:spPr>
        <a:xfrm>
          <a:off x="1814259" y="1964156"/>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889000">
            <a:lnSpc>
              <a:spcPct val="100000"/>
            </a:lnSpc>
            <a:spcBef>
              <a:spcPct val="0"/>
            </a:spcBef>
            <a:spcAft>
              <a:spcPct val="35000"/>
            </a:spcAft>
            <a:buNone/>
          </a:pPr>
          <a:r>
            <a:rPr lang="ru-RU" sz="2000" kern="1200" dirty="0"/>
            <a:t>Трансформировать сплошной текст (текст параграфа по русскому языку) в </a:t>
          </a:r>
          <a:r>
            <a:rPr lang="ru-RU" sz="2000" kern="1200" dirty="0" err="1"/>
            <a:t>несплошной</a:t>
          </a:r>
          <a:r>
            <a:rPr lang="ru-RU" sz="2000" kern="1200" dirty="0"/>
            <a:t> (опорный конспект)</a:t>
          </a:r>
          <a:endParaRPr lang="en-US" sz="2000" kern="1200" dirty="0"/>
        </a:p>
      </dsp:txBody>
      <dsp:txXfrm>
        <a:off x="1814259" y="1964156"/>
        <a:ext cx="4357688" cy="1570787"/>
      </dsp:txXfrm>
    </dsp:sp>
    <dsp:sp modelId="{D2C9D1D5-24DE-496A-A840-33685C4EBCB2}">
      <dsp:nvSpPr>
        <dsp:cNvPr id="0" name=""/>
        <dsp:cNvSpPr/>
      </dsp:nvSpPr>
      <dsp:spPr>
        <a:xfrm>
          <a:off x="0" y="3927640"/>
          <a:ext cx="6171948" cy="1570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CDFEB-327E-4B21-B2FC-3BDCDA37CFE1}">
      <dsp:nvSpPr>
        <dsp:cNvPr id="0" name=""/>
        <dsp:cNvSpPr/>
      </dsp:nvSpPr>
      <dsp:spPr>
        <a:xfrm>
          <a:off x="475163" y="4281068"/>
          <a:ext cx="863933" cy="86393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24DF0-3639-4301-B09B-5464681D5344}">
      <dsp:nvSpPr>
        <dsp:cNvPr id="0" name=""/>
        <dsp:cNvSpPr/>
      </dsp:nvSpPr>
      <dsp:spPr>
        <a:xfrm>
          <a:off x="1814259" y="3927640"/>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889000">
            <a:lnSpc>
              <a:spcPct val="90000"/>
            </a:lnSpc>
            <a:spcBef>
              <a:spcPct val="0"/>
            </a:spcBef>
            <a:spcAft>
              <a:spcPct val="35000"/>
            </a:spcAft>
            <a:buNone/>
          </a:pPr>
          <a:r>
            <a:rPr lang="ru-RU" sz="2000" kern="1200" dirty="0"/>
            <a:t>Придумать задание №22 (Истинные и ложные высказывания) по тексту ЕГЭ</a:t>
          </a:r>
          <a:endParaRPr lang="en-US" sz="2000" kern="1200" dirty="0"/>
        </a:p>
      </dsp:txBody>
      <dsp:txXfrm>
        <a:off x="1814259" y="3927640"/>
        <a:ext cx="4357688" cy="15707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D0001-C4B5-466F-B1B0-49CDA171B683}">
      <dsp:nvSpPr>
        <dsp:cNvPr id="0" name=""/>
        <dsp:cNvSpPr/>
      </dsp:nvSpPr>
      <dsp:spPr>
        <a:xfrm>
          <a:off x="4918" y="-23604"/>
          <a:ext cx="1018188" cy="38916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u-RU" sz="2400" kern="1200" dirty="0">
              <a:solidFill>
                <a:srgbClr val="FF0000"/>
              </a:solidFill>
            </a:rPr>
            <a:t>Этапы работы</a:t>
          </a:r>
        </a:p>
      </dsp:txBody>
      <dsp:txXfrm>
        <a:off x="34740" y="6218"/>
        <a:ext cx="958544" cy="3831979"/>
      </dsp:txXfrm>
    </dsp:sp>
    <dsp:sp modelId="{60EDCF2F-704D-4606-AA6C-0D66BCE1F98F}">
      <dsp:nvSpPr>
        <dsp:cNvPr id="0" name=""/>
        <dsp:cNvSpPr/>
      </dsp:nvSpPr>
      <dsp:spPr>
        <a:xfrm>
          <a:off x="1131211" y="1795951"/>
          <a:ext cx="229180" cy="252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ru-RU" sz="1100" kern="1200"/>
        </a:p>
      </dsp:txBody>
      <dsp:txXfrm>
        <a:off x="1131211" y="1846453"/>
        <a:ext cx="160426" cy="151506"/>
      </dsp:txXfrm>
    </dsp:sp>
    <dsp:sp modelId="{8B62FA33-3047-40AD-B76D-998C61654B42}">
      <dsp:nvSpPr>
        <dsp:cNvPr id="0" name=""/>
        <dsp:cNvSpPr/>
      </dsp:nvSpPr>
      <dsp:spPr>
        <a:xfrm>
          <a:off x="1455523" y="0"/>
          <a:ext cx="1018188" cy="3844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1. Работая в группе, ребята создают 5 утверждений по тексту.</a:t>
          </a:r>
        </a:p>
      </dsp:txBody>
      <dsp:txXfrm>
        <a:off x="1485345" y="29822"/>
        <a:ext cx="958544" cy="3784770"/>
      </dsp:txXfrm>
    </dsp:sp>
    <dsp:sp modelId="{4AA07B22-2775-4720-8E89-5B965656E7D8}">
      <dsp:nvSpPr>
        <dsp:cNvPr id="0" name=""/>
        <dsp:cNvSpPr/>
      </dsp:nvSpPr>
      <dsp:spPr>
        <a:xfrm>
          <a:off x="2569245" y="1795951"/>
          <a:ext cx="202531" cy="252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ru-RU" sz="1100" kern="1200"/>
        </a:p>
      </dsp:txBody>
      <dsp:txXfrm>
        <a:off x="2569245" y="1846453"/>
        <a:ext cx="141772" cy="151506"/>
      </dsp:txXfrm>
    </dsp:sp>
    <dsp:sp modelId="{FCADF909-22F9-4D9A-A4D9-4B6D4C5391DC}">
      <dsp:nvSpPr>
        <dsp:cNvPr id="0" name=""/>
        <dsp:cNvSpPr/>
      </dsp:nvSpPr>
      <dsp:spPr>
        <a:xfrm>
          <a:off x="2855846" y="0"/>
          <a:ext cx="1018188" cy="3844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u-RU" sz="1400" kern="1200" dirty="0"/>
            <a:t>2. Группы обмениваются своими заданиями и отмечают ложные и истинные утверждения , придуманные другой группой.</a:t>
          </a:r>
        </a:p>
      </dsp:txBody>
      <dsp:txXfrm>
        <a:off x="2885668" y="29822"/>
        <a:ext cx="958544" cy="3784770"/>
      </dsp:txXfrm>
    </dsp:sp>
    <dsp:sp modelId="{825A63C4-46C1-4B75-B4A4-8A2BF0ACA415}">
      <dsp:nvSpPr>
        <dsp:cNvPr id="0" name=""/>
        <dsp:cNvSpPr/>
      </dsp:nvSpPr>
      <dsp:spPr>
        <a:xfrm>
          <a:off x="3975853" y="1795951"/>
          <a:ext cx="215855" cy="2525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ru-RU" sz="1100" kern="1200"/>
        </a:p>
      </dsp:txBody>
      <dsp:txXfrm>
        <a:off x="3975853" y="1846453"/>
        <a:ext cx="151099" cy="151506"/>
      </dsp:txXfrm>
    </dsp:sp>
    <dsp:sp modelId="{1DE868BD-BA47-4661-90C6-18C8CE2D4854}">
      <dsp:nvSpPr>
        <dsp:cNvPr id="0" name=""/>
        <dsp:cNvSpPr/>
      </dsp:nvSpPr>
      <dsp:spPr>
        <a:xfrm>
          <a:off x="4281309" y="0"/>
          <a:ext cx="1018188" cy="38444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t>3. Коллективно выявляются наиболее интересные и сложные задания.</a:t>
          </a:r>
        </a:p>
      </dsp:txBody>
      <dsp:txXfrm>
        <a:off x="4311131" y="29822"/>
        <a:ext cx="958544" cy="37847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C046A-8AF2-49AE-9155-B46A2AA9CA17}">
      <dsp:nvSpPr>
        <dsp:cNvPr id="0" name=""/>
        <dsp:cNvSpPr/>
      </dsp:nvSpPr>
      <dsp:spPr>
        <a:xfrm>
          <a:off x="0" y="671"/>
          <a:ext cx="6171948" cy="1570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3320BD-C46D-456A-B712-B98A7A4CD625}">
      <dsp:nvSpPr>
        <dsp:cNvPr id="0" name=""/>
        <dsp:cNvSpPr/>
      </dsp:nvSpPr>
      <dsp:spPr>
        <a:xfrm>
          <a:off x="475163" y="354098"/>
          <a:ext cx="863933" cy="8639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DD2CB0-73E2-4E29-8CDC-23CC58E66170}">
      <dsp:nvSpPr>
        <dsp:cNvPr id="0" name=""/>
        <dsp:cNvSpPr/>
      </dsp:nvSpPr>
      <dsp:spPr>
        <a:xfrm>
          <a:off x="1814259" y="671"/>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800100">
            <a:lnSpc>
              <a:spcPct val="100000"/>
            </a:lnSpc>
            <a:spcBef>
              <a:spcPct val="0"/>
            </a:spcBef>
            <a:spcAft>
              <a:spcPct val="35000"/>
            </a:spcAft>
            <a:buNone/>
          </a:pPr>
          <a:r>
            <a:rPr lang="ru-RU" sz="1800" kern="1200" dirty="0"/>
            <a:t>4-5 уровень читательской грамотности:</a:t>
          </a:r>
          <a:endParaRPr lang="en-US" sz="1800" kern="1200" dirty="0"/>
        </a:p>
      </dsp:txBody>
      <dsp:txXfrm>
        <a:off x="1814259" y="671"/>
        <a:ext cx="4357688" cy="1570787"/>
      </dsp:txXfrm>
    </dsp:sp>
    <dsp:sp modelId="{E85BAE7F-DABA-412A-AB54-8957AA7879B1}">
      <dsp:nvSpPr>
        <dsp:cNvPr id="0" name=""/>
        <dsp:cNvSpPr/>
      </dsp:nvSpPr>
      <dsp:spPr>
        <a:xfrm>
          <a:off x="0" y="1964156"/>
          <a:ext cx="6171948" cy="1570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75D75-5E6A-43F1-A7A7-23FE72DA7486}">
      <dsp:nvSpPr>
        <dsp:cNvPr id="0" name=""/>
        <dsp:cNvSpPr/>
      </dsp:nvSpPr>
      <dsp:spPr>
        <a:xfrm>
          <a:off x="475163" y="2317583"/>
          <a:ext cx="863933" cy="8639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B2BEBE-71EE-41A1-AF97-591115246B5A}">
      <dsp:nvSpPr>
        <dsp:cNvPr id="0" name=""/>
        <dsp:cNvSpPr/>
      </dsp:nvSpPr>
      <dsp:spPr>
        <a:xfrm>
          <a:off x="1814259" y="1964156"/>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800100">
            <a:lnSpc>
              <a:spcPct val="100000"/>
            </a:lnSpc>
            <a:spcBef>
              <a:spcPct val="0"/>
            </a:spcBef>
            <a:spcAft>
              <a:spcPct val="35000"/>
            </a:spcAft>
            <a:buNone/>
          </a:pPr>
          <a:r>
            <a:rPr lang="ru-RU" sz="1800" kern="1200" dirty="0"/>
            <a:t>Работа с кейсами (объяснить причины ошибок в понимании текстов на примере текстов ЕГЭ и сочинений учащихся)</a:t>
          </a:r>
          <a:endParaRPr lang="en-US" sz="1800" kern="1200" dirty="0"/>
        </a:p>
      </dsp:txBody>
      <dsp:txXfrm>
        <a:off x="1814259" y="1964156"/>
        <a:ext cx="4357688" cy="1570787"/>
      </dsp:txXfrm>
    </dsp:sp>
    <dsp:sp modelId="{D2C9D1D5-24DE-496A-A840-33685C4EBCB2}">
      <dsp:nvSpPr>
        <dsp:cNvPr id="0" name=""/>
        <dsp:cNvSpPr/>
      </dsp:nvSpPr>
      <dsp:spPr>
        <a:xfrm>
          <a:off x="0" y="3927640"/>
          <a:ext cx="6171948" cy="15707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CDFEB-327E-4B21-B2FC-3BDCDA37CFE1}">
      <dsp:nvSpPr>
        <dsp:cNvPr id="0" name=""/>
        <dsp:cNvSpPr/>
      </dsp:nvSpPr>
      <dsp:spPr>
        <a:xfrm>
          <a:off x="475163" y="4281068"/>
          <a:ext cx="863933" cy="86393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224DF0-3639-4301-B09B-5464681D5344}">
      <dsp:nvSpPr>
        <dsp:cNvPr id="0" name=""/>
        <dsp:cNvSpPr/>
      </dsp:nvSpPr>
      <dsp:spPr>
        <a:xfrm>
          <a:off x="1814259" y="3927640"/>
          <a:ext cx="4357688" cy="1570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242" tIns="166242" rIns="166242" bIns="166242" numCol="1" spcCol="1270" anchor="ctr" anchorCtr="0">
          <a:noAutofit/>
        </a:bodyPr>
        <a:lstStyle/>
        <a:p>
          <a:pPr marL="0" lvl="0" indent="0" algn="l" defTabSz="800100">
            <a:lnSpc>
              <a:spcPct val="90000"/>
            </a:lnSpc>
            <a:spcBef>
              <a:spcPct val="0"/>
            </a:spcBef>
            <a:spcAft>
              <a:spcPct val="35000"/>
            </a:spcAft>
            <a:buNone/>
          </a:pPr>
          <a:r>
            <a:rPr lang="ru-RU" sz="1800" kern="1200" dirty="0"/>
            <a:t>Формулирование по тексту публицистического стиля 3 фактов и 3 мнений, которые могут возникнуть при чтении (на основе заданий </a:t>
          </a:r>
          <a:r>
            <a:rPr lang="en-US" sz="1800" kern="1200" dirty="0"/>
            <a:t>PISA)</a:t>
          </a:r>
        </a:p>
      </dsp:txBody>
      <dsp:txXfrm>
        <a:off x="1814259" y="3927640"/>
        <a:ext cx="4357688" cy="1570787"/>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xmlns=""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99C8667E-058A-436F-B8EA-5B3A99D43D09}"/>
              </a:ext>
            </a:extLst>
          </p:cNvPr>
          <p:cNvSpPr>
            <a:spLocks noGrp="1"/>
          </p:cNvSpPr>
          <p:nvPr>
            <p:ph type="dt" sz="half" idx="10"/>
          </p:nvPr>
        </p:nvSpPr>
        <p:spPr/>
        <p:txBody>
          <a:bodyPr/>
          <a:lstStyle/>
          <a:p>
            <a:fld id="{2F3E8B1C-86EF-43CF-8304-249481088644}" type="datetimeFigureOut">
              <a:rPr lang="en-US" smtClean="0"/>
              <a:pPr/>
              <a:t>11/7/2022</a:t>
            </a:fld>
            <a:endParaRPr lang="en-US"/>
          </a:p>
        </p:txBody>
      </p:sp>
      <p:sp>
        <p:nvSpPr>
          <p:cNvPr id="5" name="Footer Placeholder 4">
            <a:extLst>
              <a:ext uri="{FF2B5EF4-FFF2-40B4-BE49-F238E27FC236}">
                <a16:creationId xmlns:a16="http://schemas.microsoft.com/office/drawing/2014/main" xmlns=""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5762A1-52E9-402D-B65E-DF193E44CE83}"/>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3433634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A70B00-53AE-4D3F-91BE-A8D789ED9864}"/>
              </a:ext>
            </a:extLst>
          </p:cNvPr>
          <p:cNvSpPr>
            <a:spLocks noGrp="1"/>
          </p:cNvSpPr>
          <p:nvPr>
            <p:ph type="dt" sz="half" idx="10"/>
          </p:nvPr>
        </p:nvSpPr>
        <p:spPr/>
        <p:txBody>
          <a:bodyPr/>
          <a:lstStyle/>
          <a:p>
            <a:fld id="{2F3E8B1C-86EF-43CF-8304-249481088644}" type="datetimeFigureOut">
              <a:rPr lang="en-US" smtClean="0"/>
              <a:pPr/>
              <a:t>11/7/2022</a:t>
            </a:fld>
            <a:endParaRPr lang="en-US"/>
          </a:p>
        </p:txBody>
      </p:sp>
      <p:sp>
        <p:nvSpPr>
          <p:cNvPr id="5" name="Footer Placeholder 4">
            <a:extLst>
              <a:ext uri="{FF2B5EF4-FFF2-40B4-BE49-F238E27FC236}">
                <a16:creationId xmlns:a16="http://schemas.microsoft.com/office/drawing/2014/main" xmlns=""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7CEBE4-50DC-47DB-B699-CCC024336C9F}"/>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183755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56ACD4D0-5BE6-412D-B08B-5DFFD593513E}"/>
              </a:ext>
            </a:extLst>
          </p:cNvPr>
          <p:cNvSpPr>
            <a:spLocks noGrp="1"/>
          </p:cNvSpPr>
          <p:nvPr>
            <p:ph type="dt" sz="half" idx="10"/>
          </p:nvPr>
        </p:nvSpPr>
        <p:spPr/>
        <p:txBody>
          <a:bodyPr/>
          <a:lstStyle/>
          <a:p>
            <a:fld id="{2F3E8B1C-86EF-43CF-8304-249481088644}" type="datetimeFigureOut">
              <a:rPr lang="en-US" smtClean="0"/>
              <a:pPr/>
              <a:t>11/7/2022</a:t>
            </a:fld>
            <a:endParaRPr lang="en-US"/>
          </a:p>
        </p:txBody>
      </p:sp>
      <p:sp>
        <p:nvSpPr>
          <p:cNvPr id="5" name="Footer Placeholder 4">
            <a:extLst>
              <a:ext uri="{FF2B5EF4-FFF2-40B4-BE49-F238E27FC236}">
                <a16:creationId xmlns:a16="http://schemas.microsoft.com/office/drawing/2014/main" xmlns=""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504D2D-9379-40DE-9F45-3004BE54F16B}"/>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325534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3EC35-E02F-41FF-9232-F90692A902FC}"/>
              </a:ext>
            </a:extLst>
          </p:cNvPr>
          <p:cNvSpPr>
            <a:spLocks noGrp="1"/>
          </p:cNvSpPr>
          <p:nvPr>
            <p:ph type="dt" sz="half" idx="10"/>
          </p:nvPr>
        </p:nvSpPr>
        <p:spPr/>
        <p:txBody>
          <a:bodyPr/>
          <a:lstStyle/>
          <a:p>
            <a:fld id="{2F3E8B1C-86EF-43CF-8304-249481088644}" type="datetimeFigureOut">
              <a:rPr lang="en-US" smtClean="0"/>
              <a:pPr/>
              <a:t>11/7/2022</a:t>
            </a:fld>
            <a:endParaRPr lang="en-US"/>
          </a:p>
        </p:txBody>
      </p:sp>
      <p:sp>
        <p:nvSpPr>
          <p:cNvPr id="5" name="Footer Placeholder 4">
            <a:extLst>
              <a:ext uri="{FF2B5EF4-FFF2-40B4-BE49-F238E27FC236}">
                <a16:creationId xmlns:a16="http://schemas.microsoft.com/office/drawing/2014/main" xmlns=""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25E644A-4A37-4757-9809-5B035E2874E6}"/>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2372538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806546A-957F-4C4D-9744-1177AD258E10}"/>
              </a:ext>
            </a:extLst>
          </p:cNvPr>
          <p:cNvSpPr>
            <a:spLocks noGrp="1"/>
          </p:cNvSpPr>
          <p:nvPr>
            <p:ph type="dt" sz="half" idx="10"/>
          </p:nvPr>
        </p:nvSpPr>
        <p:spPr/>
        <p:txBody>
          <a:bodyPr/>
          <a:lstStyle/>
          <a:p>
            <a:fld id="{2F3E8B1C-86EF-43CF-8304-249481088644}" type="datetimeFigureOut">
              <a:rPr lang="en-US" smtClean="0"/>
              <a:pPr/>
              <a:t>11/7/2022</a:t>
            </a:fld>
            <a:endParaRPr lang="en-US"/>
          </a:p>
        </p:txBody>
      </p:sp>
      <p:sp>
        <p:nvSpPr>
          <p:cNvPr id="5" name="Footer Placeholder 4">
            <a:extLst>
              <a:ext uri="{FF2B5EF4-FFF2-40B4-BE49-F238E27FC236}">
                <a16:creationId xmlns:a16="http://schemas.microsoft.com/office/drawing/2014/main" xmlns=""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DB94775-7982-41EC-B584-D51224D38F77}"/>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2545694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89F02C13-D3ED-4044-9716-F29D79A184C9}"/>
              </a:ext>
            </a:extLst>
          </p:cNvPr>
          <p:cNvSpPr>
            <a:spLocks noGrp="1"/>
          </p:cNvSpPr>
          <p:nvPr>
            <p:ph type="dt" sz="half" idx="10"/>
          </p:nvPr>
        </p:nvSpPr>
        <p:spPr/>
        <p:txBody>
          <a:bodyPr/>
          <a:lstStyle/>
          <a:p>
            <a:fld id="{2F3E8B1C-86EF-43CF-8304-249481088644}" type="datetimeFigureOut">
              <a:rPr lang="en-US" smtClean="0"/>
              <a:pPr/>
              <a:t>11/7/2022</a:t>
            </a:fld>
            <a:endParaRPr lang="en-US"/>
          </a:p>
        </p:txBody>
      </p:sp>
      <p:sp>
        <p:nvSpPr>
          <p:cNvPr id="6" name="Footer Placeholder 5">
            <a:extLst>
              <a:ext uri="{FF2B5EF4-FFF2-40B4-BE49-F238E27FC236}">
                <a16:creationId xmlns:a16="http://schemas.microsoft.com/office/drawing/2014/main" xmlns=""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A5AA154-790C-4774-9C21-8C543E733F26}"/>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760910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11B5C7-1E37-478F-B4B0-C7202FFE41B9}"/>
              </a:ext>
            </a:extLst>
          </p:cNvPr>
          <p:cNvSpPr>
            <a:spLocks noGrp="1"/>
          </p:cNvSpPr>
          <p:nvPr>
            <p:ph type="dt" sz="half" idx="10"/>
          </p:nvPr>
        </p:nvSpPr>
        <p:spPr/>
        <p:txBody>
          <a:bodyPr/>
          <a:lstStyle/>
          <a:p>
            <a:fld id="{2F3E8B1C-86EF-43CF-8304-249481088644}" type="datetimeFigureOut">
              <a:rPr lang="en-US" smtClean="0"/>
              <a:pPr/>
              <a:t>11/7/2022</a:t>
            </a:fld>
            <a:endParaRPr lang="en-US"/>
          </a:p>
        </p:txBody>
      </p:sp>
      <p:sp>
        <p:nvSpPr>
          <p:cNvPr id="8" name="Footer Placeholder 7">
            <a:extLst>
              <a:ext uri="{FF2B5EF4-FFF2-40B4-BE49-F238E27FC236}">
                <a16:creationId xmlns:a16="http://schemas.microsoft.com/office/drawing/2014/main" xmlns=""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8E3DEA6-E4EB-4C2A-8B4F-55EC965B6219}"/>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81962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xmlns="" id="{5D684C9D-23DA-42B0-9DD3-7592F72E8DC9}"/>
              </a:ext>
            </a:extLst>
          </p:cNvPr>
          <p:cNvSpPr>
            <a:spLocks noGrp="1"/>
          </p:cNvSpPr>
          <p:nvPr>
            <p:ph type="dt" sz="half" idx="10"/>
          </p:nvPr>
        </p:nvSpPr>
        <p:spPr/>
        <p:txBody>
          <a:bodyPr/>
          <a:lstStyle/>
          <a:p>
            <a:fld id="{2F3E8B1C-86EF-43CF-8304-249481088644}" type="datetimeFigureOut">
              <a:rPr lang="en-US" smtClean="0"/>
              <a:pPr/>
              <a:t>11/7/2022</a:t>
            </a:fld>
            <a:endParaRPr lang="en-US"/>
          </a:p>
        </p:txBody>
      </p:sp>
      <p:sp>
        <p:nvSpPr>
          <p:cNvPr id="4" name="Footer Placeholder 3">
            <a:extLst>
              <a:ext uri="{FF2B5EF4-FFF2-40B4-BE49-F238E27FC236}">
                <a16:creationId xmlns:a16="http://schemas.microsoft.com/office/drawing/2014/main" xmlns=""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53D20DA-9260-4577-BB51-789570A243AF}"/>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343841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D2C1F24-E0A1-45A7-8EF5-92CD9799341C}"/>
              </a:ext>
            </a:extLst>
          </p:cNvPr>
          <p:cNvSpPr>
            <a:spLocks noGrp="1"/>
          </p:cNvSpPr>
          <p:nvPr>
            <p:ph type="dt" sz="half" idx="10"/>
          </p:nvPr>
        </p:nvSpPr>
        <p:spPr/>
        <p:txBody>
          <a:bodyPr/>
          <a:lstStyle/>
          <a:p>
            <a:fld id="{2F3E8B1C-86EF-43CF-8304-249481088644}" type="datetimeFigureOut">
              <a:rPr lang="en-US" smtClean="0"/>
              <a:pPr/>
              <a:t>11/7/2022</a:t>
            </a:fld>
            <a:endParaRPr lang="en-US"/>
          </a:p>
        </p:txBody>
      </p:sp>
      <p:sp>
        <p:nvSpPr>
          <p:cNvPr id="3" name="Footer Placeholder 2">
            <a:extLst>
              <a:ext uri="{FF2B5EF4-FFF2-40B4-BE49-F238E27FC236}">
                <a16:creationId xmlns:a16="http://schemas.microsoft.com/office/drawing/2014/main" xmlns=""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A880FEF-487E-44DF-8615-DF2210419602}"/>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2030780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0B58D2EA-2191-4216-B64D-067BDFE12375}"/>
              </a:ext>
            </a:extLst>
          </p:cNvPr>
          <p:cNvSpPr>
            <a:spLocks noGrp="1"/>
          </p:cNvSpPr>
          <p:nvPr>
            <p:ph type="dt" sz="half" idx="10"/>
          </p:nvPr>
        </p:nvSpPr>
        <p:spPr/>
        <p:txBody>
          <a:bodyPr/>
          <a:lstStyle/>
          <a:p>
            <a:fld id="{2F3E8B1C-86EF-43CF-8304-249481088644}" type="datetimeFigureOut">
              <a:rPr lang="en-US" smtClean="0"/>
              <a:pPr/>
              <a:t>11/7/2022</a:t>
            </a:fld>
            <a:endParaRPr lang="en-US"/>
          </a:p>
        </p:txBody>
      </p:sp>
      <p:sp>
        <p:nvSpPr>
          <p:cNvPr id="6" name="Footer Placeholder 5">
            <a:extLst>
              <a:ext uri="{FF2B5EF4-FFF2-40B4-BE49-F238E27FC236}">
                <a16:creationId xmlns:a16="http://schemas.microsoft.com/office/drawing/2014/main" xmlns=""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E50E382-C500-4A4C-A7C6-43860383AB91}"/>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352741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F0C38EAB-AD63-415C-B263-BA1D8FBE3CB0}"/>
              </a:ext>
            </a:extLst>
          </p:cNvPr>
          <p:cNvSpPr>
            <a:spLocks noGrp="1"/>
          </p:cNvSpPr>
          <p:nvPr>
            <p:ph type="dt" sz="half" idx="10"/>
          </p:nvPr>
        </p:nvSpPr>
        <p:spPr/>
        <p:txBody>
          <a:bodyPr/>
          <a:lstStyle/>
          <a:p>
            <a:fld id="{2F3E8B1C-86EF-43CF-8304-249481088644}" type="datetimeFigureOut">
              <a:rPr lang="en-US" smtClean="0"/>
              <a:pPr/>
              <a:t>11/7/2022</a:t>
            </a:fld>
            <a:endParaRPr lang="en-US"/>
          </a:p>
        </p:txBody>
      </p:sp>
      <p:sp>
        <p:nvSpPr>
          <p:cNvPr id="6" name="Footer Placeholder 5">
            <a:extLst>
              <a:ext uri="{FF2B5EF4-FFF2-40B4-BE49-F238E27FC236}">
                <a16:creationId xmlns:a16="http://schemas.microsoft.com/office/drawing/2014/main" xmlns=""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BB78D45-289B-46AF-8CB9-E6150BEA17ED}"/>
              </a:ext>
            </a:extLst>
          </p:cNvPr>
          <p:cNvSpPr>
            <a:spLocks noGrp="1"/>
          </p:cNvSpPr>
          <p:nvPr>
            <p:ph type="sldNum" sz="quarter" idx="12"/>
          </p:nvPr>
        </p:nvSpPr>
        <p:spPr/>
        <p:txBody>
          <a:bodyPr/>
          <a:lstStyle/>
          <a:p>
            <a:fld id="{C3DB2ADC-AF19-4574-8C10-79B5B04FCA27}" type="slidenum">
              <a:rPr lang="en-US" smtClean="0"/>
              <a:pPr/>
              <a:t>‹#›</a:t>
            </a:fld>
            <a:endParaRPr lang="en-US"/>
          </a:p>
        </p:txBody>
      </p:sp>
    </p:spTree>
    <p:extLst>
      <p:ext uri="{BB962C8B-B14F-4D97-AF65-F5344CB8AC3E}">
        <p14:creationId xmlns:p14="http://schemas.microsoft.com/office/powerpoint/2010/main" xmlns="" val="75068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11/7/2022</a:t>
            </a:fld>
            <a:endParaRPr lang="en-US" dirty="0"/>
          </a:p>
        </p:txBody>
      </p:sp>
      <p:sp>
        <p:nvSpPr>
          <p:cNvPr id="5" name="Footer Placeholder 4">
            <a:extLst>
              <a:ext uri="{FF2B5EF4-FFF2-40B4-BE49-F238E27FC236}">
                <a16:creationId xmlns:a16="http://schemas.microsoft.com/office/drawing/2014/main" xmlns=""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xmlns=""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xmlns=""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5565758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88"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2" Type="http://schemas.openxmlformats.org/officeDocument/2006/relationships/hyperlink" Target="https://1drv.ms/w/s!AuPlsuOXh44HgSgoMp4lULfS-MJG?e=gaItG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microsoft.com/office/2007/relationships/diagramDrawing" Target="../diagrams/drawing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u.wikipedia.org/wiki/%D0%9C%D1%83%D0%B7%D0%B5%D0%B9_%D1%80%D0%B5%D0%B4%D0%BA%D0%BE%D0%B9_%D0%BA%D0%BD%D0%B8%D0%B3%D0%B8_%D0%9D%D0%B0%D1%83%D1%87%D0%BD%D0%BE%D0%B9_%D0%B1%D0%B8%D0%B1%D0%BB%D0%B8%D0%BE%D1%82%D0%B5%D0%BA%D0%B8_%D0%9E%D0%B4%D0%B5%D1%81%D1%81%D0%BA%D0%BE%D0%B3%D0%BE_%D0%BD%D0%B0%D1%86%D0%B8%D0%BE%D0%BD%D0%B0%D0%BB%D1%8C%D0%BD%D0%BE%D0%B3%D0%BE_%D1%83%D0%BD%D0%B8%D0%B2%D0%B5%D1%80%D1%81%D0%B8%D1%82%D0%B5%D1%82%D0%B0_%D0%B8%D0%BC%D0%B5%D0%BD%D0%B8_%D0%98._%D0%98._%D0%9C%D0%B5%D1%87%D0%BD%D0%B8%D0%BA%D0%BE%D0%B2%D0%B0"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microsoft.com/office/2007/relationships/diagramDrawing" Target="../diagrams/drawing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hyperlink" Target="https://pxhere.com/bg/photo/1176570"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microsoft.com/office/2007/relationships/diagramDrawing" Target="../diagrams/drawing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xhere.com/ru/photo/154576"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pixnio.com/uk/%D0%BE%D0%B1%D1%94%D0%BA%D1%82%D0%B8/%D0%BA%D0%BD%D0%B8%D0%B3%D0%B8/%D0%BC%D1%83%D0%B4%D1%80%D1%96%D1%81%D1%82%D1%8C-%D0%BB%D1%96%D1%82%D0%B5%D1%80%D0%B0%D1%82%D1%83%D1%80%D0%B8-%D0%B7%D0%BD%D0%B0%D0%BD%D0%BD%D1%8F-%D0%BA%D0%BD%D0%B8%D0%B3%D0%B8-%D0%BE%D1%81%D0%B2"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xmlns="" id="{33E93247-6229-44AB-A550-739E971E6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7E95FC38-6BBC-4E10-ADAF-80E295C8E5C6}"/>
              </a:ext>
            </a:extLst>
          </p:cNvPr>
          <p:cNvSpPr>
            <a:spLocks noGrp="1"/>
          </p:cNvSpPr>
          <p:nvPr>
            <p:ph type="ctrTitle"/>
          </p:nvPr>
        </p:nvSpPr>
        <p:spPr>
          <a:xfrm>
            <a:off x="647699" y="871758"/>
            <a:ext cx="5227171" cy="3871143"/>
          </a:xfrm>
        </p:spPr>
        <p:txBody>
          <a:bodyPr>
            <a:noAutofit/>
          </a:bodyPr>
          <a:lstStyle/>
          <a:p>
            <a:r>
              <a:rPr lang="ru-RU" sz="3200" dirty="0"/>
              <a:t>Методы и приемы формирования функциональной грамотности в старших классах</a:t>
            </a:r>
          </a:p>
        </p:txBody>
      </p:sp>
      <p:sp>
        <p:nvSpPr>
          <p:cNvPr id="3" name="Подзаголовок 2">
            <a:extLst>
              <a:ext uri="{FF2B5EF4-FFF2-40B4-BE49-F238E27FC236}">
                <a16:creationId xmlns:a16="http://schemas.microsoft.com/office/drawing/2014/main" xmlns="" id="{BECB6709-00BB-401E-8FEC-338F8CF0DC2F}"/>
              </a:ext>
            </a:extLst>
          </p:cNvPr>
          <p:cNvSpPr>
            <a:spLocks noGrp="1"/>
          </p:cNvSpPr>
          <p:nvPr>
            <p:ph type="subTitle" idx="1"/>
          </p:nvPr>
        </p:nvSpPr>
        <p:spPr>
          <a:xfrm>
            <a:off x="695325" y="4462945"/>
            <a:ext cx="4857857" cy="1328256"/>
          </a:xfrm>
        </p:spPr>
        <p:txBody>
          <a:bodyPr>
            <a:normAutofit fontScale="85000" lnSpcReduction="20000"/>
          </a:bodyPr>
          <a:lstStyle/>
          <a:p>
            <a:endParaRPr lang="ru-RU" dirty="0"/>
          </a:p>
          <a:p>
            <a:r>
              <a:rPr lang="ru-RU" dirty="0" err="1"/>
              <a:t>Кимстач</a:t>
            </a:r>
            <a:r>
              <a:rPr lang="ru-RU" dirty="0"/>
              <a:t> Ольга Александровна, учитель русского языка и литературы ВВК, </a:t>
            </a:r>
            <a:r>
              <a:rPr lang="ru-RU" sz="2000" dirty="0">
                <a:solidFill>
                  <a:srgbClr val="002060"/>
                </a:solidFill>
                <a:latin typeface="Times New Roman" panose="02020603050405020304" pitchFamily="18" charset="0"/>
                <a:cs typeface="Times New Roman" panose="02020603050405020304" pitchFamily="18" charset="0"/>
              </a:rPr>
              <a:t>МАОУ «Гимназия №12» г. Новосибирска</a:t>
            </a:r>
            <a:endParaRPr lang="ru-RU" dirty="0"/>
          </a:p>
          <a:p>
            <a:endParaRPr lang="ru-RU" dirty="0"/>
          </a:p>
        </p:txBody>
      </p:sp>
      <p:cxnSp>
        <p:nvCxnSpPr>
          <p:cNvPr id="20" name="Straight Connector 10">
            <a:extLst>
              <a:ext uri="{FF2B5EF4-FFF2-40B4-BE49-F238E27FC236}">
                <a16:creationId xmlns:a16="http://schemas.microsoft.com/office/drawing/2014/main" xmlns="" id="{EE2E603F-4A95-4FE8-BB06-211DFD75DB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12">
            <a:extLst>
              <a:ext uri="{FF2B5EF4-FFF2-40B4-BE49-F238E27FC236}">
                <a16:creationId xmlns:a16="http://schemas.microsoft.com/office/drawing/2014/main" xmlns="" id="{D7CC41EB-2D81-4303-9171-6401B388BA3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3" descr="Белая поверхность с трехмерным треугольником в текстуре">
            <a:extLst>
              <a:ext uri="{FF2B5EF4-FFF2-40B4-BE49-F238E27FC236}">
                <a16:creationId xmlns:a16="http://schemas.microsoft.com/office/drawing/2014/main" xmlns="" id="{F4D7B44C-FB8E-4F5F-B689-18AED5A0A488}"/>
              </a:ext>
            </a:extLst>
          </p:cNvPr>
          <p:cNvPicPr>
            <a:picLocks noChangeAspect="1"/>
          </p:cNvPicPr>
          <p:nvPr/>
        </p:nvPicPr>
        <p:blipFill rotWithShape="1">
          <a:blip r:embed="rId3"/>
          <a:srcRect r="44745" b="-1"/>
          <a:stretch/>
        </p:blipFill>
        <p:spPr>
          <a:xfrm>
            <a:off x="6515100" y="10"/>
            <a:ext cx="5676900" cy="6857990"/>
          </a:xfrm>
          <a:prstGeom prst="rect">
            <a:avLst/>
          </a:prstGeom>
        </p:spPr>
      </p:pic>
      <p:graphicFrame>
        <p:nvGraphicFramePr>
          <p:cNvPr id="8" name="Объект 7">
            <a:extLst>
              <a:ext uri="{FF2B5EF4-FFF2-40B4-BE49-F238E27FC236}">
                <a16:creationId xmlns:a16="http://schemas.microsoft.com/office/drawing/2014/main" xmlns="" id="{8438E65A-B480-464D-A35C-07E2FCECAF15}"/>
              </a:ext>
            </a:extLst>
          </p:cNvPr>
          <p:cNvGraphicFramePr>
            <a:graphicFrameLocks noChangeAspect="1"/>
          </p:cNvGraphicFramePr>
          <p:nvPr>
            <p:extLst>
              <p:ext uri="{D42A27DB-BD31-4B8C-83A1-F6EECF244321}">
                <p14:modId xmlns:p14="http://schemas.microsoft.com/office/powerpoint/2010/main" xmlns="" val="3205158372"/>
              </p:ext>
            </p:extLst>
          </p:nvPr>
        </p:nvGraphicFramePr>
        <p:xfrm>
          <a:off x="78362" y="37028"/>
          <a:ext cx="1138673" cy="1584176"/>
        </p:xfrm>
        <a:graphic>
          <a:graphicData uri="http://schemas.openxmlformats.org/presentationml/2006/ole">
            <p:oleObj spid="_x0000_s1025" name="CorelDRAW" r:id="rId4" imgW="5828760" imgH="8106840" progId="">
              <p:embed/>
            </p:oleObj>
          </a:graphicData>
        </a:graphic>
      </p:graphicFrame>
    </p:spTree>
    <p:extLst>
      <p:ext uri="{BB962C8B-B14F-4D97-AF65-F5344CB8AC3E}">
        <p14:creationId xmlns:p14="http://schemas.microsoft.com/office/powerpoint/2010/main" xmlns="" val="3852039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D8094E-CECF-4B93-BDAE-8FCAEA423527}"/>
              </a:ext>
            </a:extLst>
          </p:cNvPr>
          <p:cNvSpPr>
            <a:spLocks noGrp="1"/>
          </p:cNvSpPr>
          <p:nvPr>
            <p:ph type="title"/>
          </p:nvPr>
        </p:nvSpPr>
        <p:spPr>
          <a:xfrm>
            <a:off x="695324" y="901701"/>
            <a:ext cx="3914776" cy="3977269"/>
          </a:xfrm>
        </p:spPr>
        <p:txBody>
          <a:bodyPr>
            <a:normAutofit fontScale="90000"/>
          </a:bodyPr>
          <a:lstStyle/>
          <a:p>
            <a:pPr>
              <a:lnSpc>
                <a:spcPct val="90000"/>
              </a:lnSpc>
            </a:pPr>
            <a:r>
              <a:rPr lang="ru-RU" sz="3100"/>
              <a:t>Приемы формирования разных уровней читательской грамотности при изучении программного материала и при подготовке к ЕГЭ</a:t>
            </a:r>
          </a:p>
        </p:txBody>
      </p:sp>
      <p:graphicFrame>
        <p:nvGraphicFramePr>
          <p:cNvPr id="15" name="Объект 2">
            <a:extLst>
              <a:ext uri="{FF2B5EF4-FFF2-40B4-BE49-F238E27FC236}">
                <a16:creationId xmlns:a16="http://schemas.microsoft.com/office/drawing/2014/main" xmlns="" id="{70375A68-9B8C-48F1-B957-41E7B30CC07A}"/>
              </a:ext>
            </a:extLst>
          </p:cNvPr>
          <p:cNvGraphicFramePr>
            <a:graphicFrameLocks noGrp="1"/>
          </p:cNvGraphicFramePr>
          <p:nvPr>
            <p:ph idx="1"/>
            <p:extLst>
              <p:ext uri="{D42A27DB-BD31-4B8C-83A1-F6EECF244321}">
                <p14:modId xmlns:p14="http://schemas.microsoft.com/office/powerpoint/2010/main" xmlns="" val="987666718"/>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descr="Флажок">
            <a:extLst>
              <a:ext uri="{FF2B5EF4-FFF2-40B4-BE49-F238E27FC236}">
                <a16:creationId xmlns:a16="http://schemas.microsoft.com/office/drawing/2014/main" xmlns="" id="{C9407639-E36A-4F54-8F7C-4684005E5A3E}"/>
              </a:ext>
            </a:extLst>
          </p:cNvPr>
          <p:cNvSpPr/>
          <p:nvPr/>
        </p:nvSpPr>
        <p:spPr>
          <a:xfrm>
            <a:off x="5664033" y="2997033"/>
            <a:ext cx="863933" cy="863933"/>
          </a:xfrm>
          <a:prstGeom prst="rect">
            <a:avLst/>
          </a:prstGeom>
          <a: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xmlns="" val="131857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CF7D48D8-DF50-4350-BBC7-51C5552E795D}"/>
              </a:ext>
            </a:extLst>
          </p:cNvPr>
          <p:cNvSpPr>
            <a:spLocks noGrp="1"/>
          </p:cNvSpPr>
          <p:nvPr>
            <p:ph type="title"/>
          </p:nvPr>
        </p:nvSpPr>
        <p:spPr>
          <a:xfrm>
            <a:off x="695325" y="907037"/>
            <a:ext cx="3819821" cy="1955690"/>
          </a:xfrm>
        </p:spPr>
        <p:txBody>
          <a:bodyPr vert="horz" lIns="91440" tIns="45720" rIns="91440" bIns="45720" rtlCol="0" anchor="t">
            <a:normAutofit/>
          </a:bodyPr>
          <a:lstStyle/>
          <a:p>
            <a:r>
              <a:rPr lang="ru-RU" sz="4000" kern="1200" cap="all" spc="30" baseline="0" dirty="0">
                <a:solidFill>
                  <a:schemeClr val="tx1"/>
                </a:solidFill>
                <a:latin typeface="+mj-lt"/>
                <a:ea typeface="+mj-ea"/>
                <a:cs typeface="+mj-cs"/>
              </a:rPr>
              <a:t>Что развивает?</a:t>
            </a:r>
            <a:endParaRPr lang="en-US" sz="4000" kern="1200" cap="all" spc="30" baseline="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xmlns=""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35287"/>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Объект 3">
            <a:extLst>
              <a:ext uri="{FF2B5EF4-FFF2-40B4-BE49-F238E27FC236}">
                <a16:creationId xmlns:a16="http://schemas.microsoft.com/office/drawing/2014/main" xmlns="" id="{A1815BFD-7C5E-4AA0-AC4D-F625A3EDB261}"/>
              </a:ext>
            </a:extLst>
          </p:cNvPr>
          <p:cNvSpPr>
            <a:spLocks noGrp="1"/>
          </p:cNvSpPr>
          <p:nvPr>
            <p:ph sz="half" idx="2"/>
          </p:nvPr>
        </p:nvSpPr>
        <p:spPr>
          <a:xfrm>
            <a:off x="695325" y="2862727"/>
            <a:ext cx="3706113" cy="3372250"/>
          </a:xfrm>
        </p:spPr>
        <p:txBody>
          <a:bodyPr vert="horz" lIns="91440" tIns="45720" rIns="91440" bIns="45720" rtlCol="0">
            <a:normAutofit lnSpcReduction="10000"/>
          </a:bodyPr>
          <a:lstStyle/>
          <a:p>
            <a:r>
              <a:rPr lang="ru-RU" dirty="0"/>
              <a:t>1. Умение работать с разными видами говорения: слушание (просмотр лекции), письмо (выполнение конспекта) и говорение (выступление с докладом).</a:t>
            </a:r>
          </a:p>
          <a:p>
            <a:r>
              <a:rPr lang="ru-RU" dirty="0"/>
              <a:t>2. Перевод информации в </a:t>
            </a:r>
            <a:r>
              <a:rPr lang="ru-RU" dirty="0" err="1"/>
              <a:t>несплошной</a:t>
            </a:r>
            <a:r>
              <a:rPr lang="ru-RU" dirty="0"/>
              <a:t> текст (схема или таблица)</a:t>
            </a:r>
            <a:endParaRPr lang="en-US" dirty="0"/>
          </a:p>
        </p:txBody>
      </p:sp>
      <p:pic>
        <p:nvPicPr>
          <p:cNvPr id="5" name="Объект 4">
            <a:extLst>
              <a:ext uri="{FF2B5EF4-FFF2-40B4-BE49-F238E27FC236}">
                <a16:creationId xmlns:a16="http://schemas.microsoft.com/office/drawing/2014/main" xmlns="" id="{3E74059B-E383-4551-A744-F7DC4A17BEF5}"/>
              </a:ext>
            </a:extLst>
          </p:cNvPr>
          <p:cNvPicPr>
            <a:picLocks noGrp="1" noChangeAspect="1"/>
          </p:cNvPicPr>
          <p:nvPr>
            <p:ph sz="half" idx="1"/>
          </p:nvPr>
        </p:nvPicPr>
        <p:blipFill rotWithShape="1">
          <a:blip r:embed="rId2"/>
          <a:srcRect l="3807" r="28314" b="1"/>
          <a:stretch/>
        </p:blipFill>
        <p:spPr>
          <a:xfrm>
            <a:off x="4876800" y="735286"/>
            <a:ext cx="6515100" cy="5398813"/>
          </a:xfrm>
          <a:prstGeom prst="rect">
            <a:avLst/>
          </a:prstGeom>
        </p:spPr>
      </p:pic>
    </p:spTree>
    <p:extLst>
      <p:ext uri="{BB962C8B-B14F-4D97-AF65-F5344CB8AC3E}">
        <p14:creationId xmlns:p14="http://schemas.microsoft.com/office/powerpoint/2010/main" xmlns="" val="3452898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D8094E-CECF-4B93-BDAE-8FCAEA423527}"/>
              </a:ext>
            </a:extLst>
          </p:cNvPr>
          <p:cNvSpPr>
            <a:spLocks noGrp="1"/>
          </p:cNvSpPr>
          <p:nvPr>
            <p:ph type="title"/>
          </p:nvPr>
        </p:nvSpPr>
        <p:spPr>
          <a:xfrm>
            <a:off x="695324" y="901701"/>
            <a:ext cx="3914776" cy="3977269"/>
          </a:xfrm>
        </p:spPr>
        <p:txBody>
          <a:bodyPr>
            <a:normAutofit fontScale="90000"/>
          </a:bodyPr>
          <a:lstStyle/>
          <a:p>
            <a:pPr>
              <a:lnSpc>
                <a:spcPct val="90000"/>
              </a:lnSpc>
            </a:pPr>
            <a:r>
              <a:rPr lang="ru-RU" sz="3100"/>
              <a:t>Приемы формирования разных уровней читательской грамотности при изучении программного материала и при подготовке к ЕГЭ</a:t>
            </a:r>
          </a:p>
        </p:txBody>
      </p:sp>
      <p:graphicFrame>
        <p:nvGraphicFramePr>
          <p:cNvPr id="15" name="Объект 2">
            <a:extLst>
              <a:ext uri="{FF2B5EF4-FFF2-40B4-BE49-F238E27FC236}">
                <a16:creationId xmlns:a16="http://schemas.microsoft.com/office/drawing/2014/main" xmlns="" id="{70375A68-9B8C-48F1-B957-41E7B30CC07A}"/>
              </a:ext>
            </a:extLst>
          </p:cNvPr>
          <p:cNvGraphicFramePr>
            <a:graphicFrameLocks noGrp="1"/>
          </p:cNvGraphicFramePr>
          <p:nvPr>
            <p:ph idx="1"/>
            <p:extLst>
              <p:ext uri="{D42A27DB-BD31-4B8C-83A1-F6EECF244321}">
                <p14:modId xmlns:p14="http://schemas.microsoft.com/office/powerpoint/2010/main" xmlns="" val="33591845"/>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2798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B1E45E-6826-4D87-8AF8-828AA071E0FE}"/>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Работа с таблицей при подготовке к сочинению на ЕГЭ</a:t>
            </a:r>
          </a:p>
        </p:txBody>
      </p:sp>
      <p:graphicFrame>
        <p:nvGraphicFramePr>
          <p:cNvPr id="4" name="Объект 3">
            <a:extLst>
              <a:ext uri="{FF2B5EF4-FFF2-40B4-BE49-F238E27FC236}">
                <a16:creationId xmlns:a16="http://schemas.microsoft.com/office/drawing/2014/main" xmlns="" id="{AC56786A-A43B-4A55-B760-1D244C70A94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06803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62660F8-BCE5-4D9B-8C37-71D4E3D2CD31}"/>
              </a:ext>
            </a:extLst>
          </p:cNvPr>
          <p:cNvSpPr>
            <a:spLocks noGrp="1"/>
          </p:cNvSpPr>
          <p:nvPr>
            <p:ph type="title"/>
          </p:nvPr>
        </p:nvSpPr>
        <p:spPr/>
        <p:txBody>
          <a:bodyPr/>
          <a:lstStyle/>
          <a:p>
            <a:pPr algn="ctr"/>
            <a:r>
              <a:rPr lang="ru-RU" dirty="0">
                <a:latin typeface="Times New Roman" panose="02020603050405020304" pitchFamily="18" charset="0"/>
                <a:cs typeface="Times New Roman" panose="02020603050405020304" pitchFamily="18" charset="0"/>
              </a:rPr>
              <a:t>Пример таблицы</a:t>
            </a:r>
          </a:p>
        </p:txBody>
      </p:sp>
      <p:sp>
        <p:nvSpPr>
          <p:cNvPr id="3" name="Объект 2">
            <a:extLst>
              <a:ext uri="{FF2B5EF4-FFF2-40B4-BE49-F238E27FC236}">
                <a16:creationId xmlns:a16="http://schemas.microsoft.com/office/drawing/2014/main" xmlns="" id="{A65E5DAD-2A00-4ADF-9081-BF489544382D}"/>
              </a:ext>
            </a:extLst>
          </p:cNvPr>
          <p:cNvSpPr>
            <a:spLocks noGrp="1"/>
          </p:cNvSpPr>
          <p:nvPr>
            <p:ph idx="1"/>
          </p:nvPr>
        </p:nvSpPr>
        <p:spPr/>
        <p:txBody>
          <a:bodyPr/>
          <a:lstStyle/>
          <a:p>
            <a:r>
              <a:rPr lang="en-US" dirty="0">
                <a:hlinkClick r:id="rId2"/>
              </a:rPr>
              <a:t>https://1drv.ms/w/s!AuPlsuOXh44HgSgoMp4lULfS-MJG?e=gaItGx</a:t>
            </a:r>
            <a:endParaRPr lang="ru-RU" dirty="0"/>
          </a:p>
          <a:p>
            <a:endParaRPr lang="ru-RU" dirty="0"/>
          </a:p>
        </p:txBody>
      </p:sp>
    </p:spTree>
    <p:extLst>
      <p:ext uri="{BB962C8B-B14F-4D97-AF65-F5344CB8AC3E}">
        <p14:creationId xmlns:p14="http://schemas.microsoft.com/office/powerpoint/2010/main" xmlns="" val="1684319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D8094E-CECF-4B93-BDAE-8FCAEA423527}"/>
              </a:ext>
            </a:extLst>
          </p:cNvPr>
          <p:cNvSpPr>
            <a:spLocks noGrp="1"/>
          </p:cNvSpPr>
          <p:nvPr>
            <p:ph type="title"/>
          </p:nvPr>
        </p:nvSpPr>
        <p:spPr>
          <a:xfrm>
            <a:off x="695324" y="901701"/>
            <a:ext cx="3914776" cy="3977269"/>
          </a:xfrm>
        </p:spPr>
        <p:txBody>
          <a:bodyPr>
            <a:normAutofit/>
          </a:bodyPr>
          <a:lstStyle/>
          <a:p>
            <a:pPr>
              <a:lnSpc>
                <a:spcPct val="90000"/>
              </a:lnSpc>
            </a:pPr>
            <a:r>
              <a:rPr lang="ru-RU" sz="3100"/>
              <a:t>Приемы формирования разных уровней читательской грамотности при изучении программного материала и при подготовке к ЕГЭ</a:t>
            </a:r>
          </a:p>
        </p:txBody>
      </p:sp>
      <p:graphicFrame>
        <p:nvGraphicFramePr>
          <p:cNvPr id="15" name="Объект 2">
            <a:extLst>
              <a:ext uri="{FF2B5EF4-FFF2-40B4-BE49-F238E27FC236}">
                <a16:creationId xmlns:a16="http://schemas.microsoft.com/office/drawing/2014/main" xmlns="" id="{70375A68-9B8C-48F1-B957-41E7B30CC07A}"/>
              </a:ext>
            </a:extLst>
          </p:cNvPr>
          <p:cNvGraphicFramePr>
            <a:graphicFrameLocks noGrp="1"/>
          </p:cNvGraphicFramePr>
          <p:nvPr>
            <p:ph idx="1"/>
            <p:extLst>
              <p:ext uri="{D42A27DB-BD31-4B8C-83A1-F6EECF244321}">
                <p14:modId xmlns:p14="http://schemas.microsoft.com/office/powerpoint/2010/main" xmlns="" val="4085472264"/>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descr="Флажок">
            <a:extLst>
              <a:ext uri="{FF2B5EF4-FFF2-40B4-BE49-F238E27FC236}">
                <a16:creationId xmlns:a16="http://schemas.microsoft.com/office/drawing/2014/main" xmlns="" id="{C9407639-E36A-4F54-8F7C-4684005E5A3E}"/>
              </a:ext>
            </a:extLst>
          </p:cNvPr>
          <p:cNvSpPr/>
          <p:nvPr/>
        </p:nvSpPr>
        <p:spPr>
          <a:xfrm>
            <a:off x="5664033" y="2997033"/>
            <a:ext cx="863933" cy="863933"/>
          </a:xfrm>
          <a:prstGeom prst="rect">
            <a:avLst/>
          </a:prstGeom>
          <a: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xmlns="" val="52902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xmlns=""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xmlns="" id="{E53615EE-C559-4E03-999B-5477F1626F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3F5942D5-89BD-4A06-9441-DA0C091ECF58}"/>
              </a:ext>
            </a:extLst>
          </p:cNvPr>
          <p:cNvSpPr>
            <a:spLocks noGrp="1"/>
          </p:cNvSpPr>
          <p:nvPr>
            <p:ph type="title"/>
          </p:nvPr>
        </p:nvSpPr>
        <p:spPr>
          <a:xfrm>
            <a:off x="700088" y="909637"/>
            <a:ext cx="5958216" cy="1362073"/>
          </a:xfrm>
        </p:spPr>
        <p:txBody>
          <a:bodyPr vert="horz" lIns="91440" tIns="45720" rIns="91440" bIns="45720" rtlCol="0" anchor="t">
            <a:normAutofit/>
          </a:bodyPr>
          <a:lstStyle/>
          <a:p>
            <a:r>
              <a:rPr lang="en-US" kern="1200" cap="all" spc="30" baseline="0">
                <a:solidFill>
                  <a:schemeClr val="tx1"/>
                </a:solidFill>
                <a:latin typeface="+mj-lt"/>
                <a:ea typeface="+mj-ea"/>
                <a:cs typeface="+mj-cs"/>
              </a:rPr>
              <a:t>Пример работы с разными текстами </a:t>
            </a:r>
          </a:p>
        </p:txBody>
      </p:sp>
      <p:cxnSp>
        <p:nvCxnSpPr>
          <p:cNvPr id="79" name="Straight Connector 78">
            <a:extLst>
              <a:ext uri="{FF2B5EF4-FFF2-40B4-BE49-F238E27FC236}">
                <a16:creationId xmlns:a16="http://schemas.microsoft.com/office/drawing/2014/main" xmlns="" id="{799A8EBD-049C-48E6-97ED-C9102D78FC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52710"/>
            <a:ext cx="5715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030" name="Content Placeholder 1029">
            <a:extLst>
              <a:ext uri="{FF2B5EF4-FFF2-40B4-BE49-F238E27FC236}">
                <a16:creationId xmlns:a16="http://schemas.microsoft.com/office/drawing/2014/main" xmlns="" id="{810AA163-DA28-48F1-8425-6D74D9256603}"/>
              </a:ext>
            </a:extLst>
          </p:cNvPr>
          <p:cNvSpPr>
            <a:spLocks noGrp="1"/>
          </p:cNvSpPr>
          <p:nvPr>
            <p:ph sz="half" idx="1"/>
          </p:nvPr>
        </p:nvSpPr>
        <p:spPr>
          <a:xfrm>
            <a:off x="700088" y="2276474"/>
            <a:ext cx="6000258" cy="3553109"/>
          </a:xfrm>
        </p:spPr>
        <p:txBody>
          <a:bodyPr vert="horz" lIns="91440" tIns="45720" rIns="91440" bIns="45720" rtlCol="0">
            <a:normAutofit/>
          </a:bodyPr>
          <a:lstStyle/>
          <a:p>
            <a:r>
              <a:rPr lang="ru-RU" dirty="0"/>
              <a:t>1. Прочитать параграф 114 в учебнике </a:t>
            </a:r>
            <a:r>
              <a:rPr lang="ru-RU" dirty="0" err="1"/>
              <a:t>Гольцовой</a:t>
            </a:r>
            <a:r>
              <a:rPr lang="ru-RU" dirty="0"/>
              <a:t>.</a:t>
            </a:r>
          </a:p>
          <a:p>
            <a:r>
              <a:rPr lang="ru-RU" dirty="0"/>
              <a:t>2. Заполнить таблицу, используя информацию параграфа.</a:t>
            </a:r>
          </a:p>
          <a:p>
            <a:r>
              <a:rPr lang="ru-RU" dirty="0"/>
              <a:t>3. Подобрать примеры на разные жанры публицистического стиля, упомянутые в тексте параграфа.</a:t>
            </a:r>
            <a:endParaRPr lang="en-US" dirty="0"/>
          </a:p>
        </p:txBody>
      </p:sp>
      <p:pic>
        <p:nvPicPr>
          <p:cNvPr id="1026" name="Picture 2">
            <a:extLst>
              <a:ext uri="{FF2B5EF4-FFF2-40B4-BE49-F238E27FC236}">
                <a16:creationId xmlns:a16="http://schemas.microsoft.com/office/drawing/2014/main" xmlns="" id="{AC828C44-73C2-4F1F-9EA5-31870F0F5493}"/>
              </a:ext>
            </a:extLst>
          </p:cNvPr>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tretch>
            <a:fillRect/>
          </a:stretch>
        </p:blipFill>
        <p:spPr bwMode="auto">
          <a:xfrm>
            <a:off x="7153274" y="3320774"/>
            <a:ext cx="4238625" cy="317896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1" name="Straight Connector 80">
            <a:extLst>
              <a:ext uri="{FF2B5EF4-FFF2-40B4-BE49-F238E27FC236}">
                <a16:creationId xmlns:a16="http://schemas.microsoft.com/office/drawing/2014/main" xmlns="" id="{07AB7C5C-C091-4C25-B1BD-93E2F6948C9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38546"/>
            <a:ext cx="5715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Объект 4">
            <a:extLst>
              <a:ext uri="{FF2B5EF4-FFF2-40B4-BE49-F238E27FC236}">
                <a16:creationId xmlns:a16="http://schemas.microsoft.com/office/drawing/2014/main" xmlns="" id="{7BEDF775-7C6C-44E2-90AF-E4949D393FEE}"/>
              </a:ext>
            </a:extLst>
          </p:cNvPr>
          <p:cNvPicPr>
            <a:picLocks noChangeAspect="1"/>
          </p:cNvPicPr>
          <p:nvPr/>
        </p:nvPicPr>
        <p:blipFill>
          <a:blip r:embed="rId3" cstate="print"/>
          <a:stretch>
            <a:fillRect/>
          </a:stretch>
        </p:blipFill>
        <p:spPr>
          <a:xfrm>
            <a:off x="7153275" y="696166"/>
            <a:ext cx="4543425" cy="2401382"/>
          </a:xfrm>
          <a:prstGeom prst="rect">
            <a:avLst/>
          </a:prstGeom>
        </p:spPr>
      </p:pic>
    </p:spTree>
    <p:extLst>
      <p:ext uri="{BB962C8B-B14F-4D97-AF65-F5344CB8AC3E}">
        <p14:creationId xmlns:p14="http://schemas.microsoft.com/office/powerpoint/2010/main" xmlns="" val="136007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60EB578-C970-4186-B93C-45851BBC6E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AABD04E2-E0C8-4B0E-ADC2-2273F0D7E9E8}"/>
              </a:ext>
            </a:extLst>
          </p:cNvPr>
          <p:cNvSpPr>
            <a:spLocks noGrp="1"/>
          </p:cNvSpPr>
          <p:nvPr>
            <p:ph type="title"/>
          </p:nvPr>
        </p:nvSpPr>
        <p:spPr>
          <a:xfrm>
            <a:off x="5604846" y="860615"/>
            <a:ext cx="5922279" cy="1272986"/>
          </a:xfrm>
        </p:spPr>
        <p:txBody>
          <a:bodyPr>
            <a:normAutofit/>
          </a:bodyPr>
          <a:lstStyle/>
          <a:p>
            <a:r>
              <a:rPr lang="ru-RU" dirty="0"/>
              <a:t>Что развивает?</a:t>
            </a:r>
          </a:p>
        </p:txBody>
      </p:sp>
      <p:pic>
        <p:nvPicPr>
          <p:cNvPr id="5" name="Picture 4" descr="Лампочка на желтом фоне с нарисованными световыми лучами и шнуром">
            <a:extLst>
              <a:ext uri="{FF2B5EF4-FFF2-40B4-BE49-F238E27FC236}">
                <a16:creationId xmlns:a16="http://schemas.microsoft.com/office/drawing/2014/main" xmlns="" id="{1B03B262-4A28-48BC-ADDA-1C3798F38FBD}"/>
              </a:ext>
            </a:extLst>
          </p:cNvPr>
          <p:cNvPicPr>
            <a:picLocks noChangeAspect="1"/>
          </p:cNvPicPr>
          <p:nvPr/>
        </p:nvPicPr>
        <p:blipFill rotWithShape="1">
          <a:blip r:embed="rId2"/>
          <a:srcRect l="50319" r="6062"/>
          <a:stretch/>
        </p:blipFill>
        <p:spPr>
          <a:xfrm>
            <a:off x="20" y="-17929"/>
            <a:ext cx="4876780" cy="6875929"/>
          </a:xfrm>
          <a:prstGeom prst="rect">
            <a:avLst/>
          </a:prstGeom>
        </p:spPr>
      </p:pic>
      <p:cxnSp>
        <p:nvCxnSpPr>
          <p:cNvPr id="11" name="Straight Connector 10">
            <a:extLst>
              <a:ext uri="{FF2B5EF4-FFF2-40B4-BE49-F238E27FC236}">
                <a16:creationId xmlns:a16="http://schemas.microsoft.com/office/drawing/2014/main" xmlns="" id="{CDF57B02-07BB-407B-BB36-06D9C64A673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xmlns="" id="{737BFD31-89C9-47C5-8E14-AF380C36C1CD}"/>
              </a:ext>
            </a:extLst>
          </p:cNvPr>
          <p:cNvSpPr>
            <a:spLocks noGrp="1"/>
          </p:cNvSpPr>
          <p:nvPr>
            <p:ph idx="1"/>
          </p:nvPr>
        </p:nvSpPr>
        <p:spPr>
          <a:xfrm>
            <a:off x="5566943" y="2133600"/>
            <a:ext cx="6005933" cy="3774464"/>
          </a:xfrm>
        </p:spPr>
        <p:txBody>
          <a:bodyPr>
            <a:normAutofit/>
          </a:bodyPr>
          <a:lstStyle/>
          <a:p>
            <a:r>
              <a:rPr lang="ru-RU" dirty="0"/>
              <a:t>Умение находить главное в тексте.</a:t>
            </a:r>
          </a:p>
          <a:p>
            <a:r>
              <a:rPr lang="ru-RU" dirty="0"/>
              <a:t>Умение трансформировать сплошной текст в </a:t>
            </a:r>
            <a:r>
              <a:rPr lang="ru-RU" dirty="0" err="1"/>
              <a:t>несплошной</a:t>
            </a:r>
            <a:r>
              <a:rPr lang="ru-RU" dirty="0"/>
              <a:t>.</a:t>
            </a:r>
          </a:p>
          <a:p>
            <a:r>
              <a:rPr lang="ru-RU" dirty="0"/>
              <a:t>Возможность работать с другими текстами, связанными с теоретической информацией. </a:t>
            </a:r>
          </a:p>
        </p:txBody>
      </p:sp>
      <p:cxnSp>
        <p:nvCxnSpPr>
          <p:cNvPr id="13" name="Straight Connector 12">
            <a:extLst>
              <a:ext uri="{FF2B5EF4-FFF2-40B4-BE49-F238E27FC236}">
                <a16:creationId xmlns:a16="http://schemas.microsoft.com/office/drawing/2014/main" xmlns="" id="{C6855964-C920-48EB-8804-74291211C8A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3909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2822F1-3F46-40C5-98C2-172FBE24690B}"/>
              </a:ext>
            </a:extLst>
          </p:cNvPr>
          <p:cNvSpPr>
            <a:spLocks noGrp="1"/>
          </p:cNvSpPr>
          <p:nvPr>
            <p:ph type="title"/>
          </p:nvPr>
        </p:nvSpPr>
        <p:spPr/>
        <p:txBody>
          <a:bodyPr/>
          <a:lstStyle/>
          <a:p>
            <a:r>
              <a:rPr lang="ru-RU" dirty="0"/>
              <a:t>Примеры работы с заданием 22</a:t>
            </a:r>
          </a:p>
        </p:txBody>
      </p:sp>
      <p:sp>
        <p:nvSpPr>
          <p:cNvPr id="3" name="Объект 2">
            <a:extLst>
              <a:ext uri="{FF2B5EF4-FFF2-40B4-BE49-F238E27FC236}">
                <a16:creationId xmlns:a16="http://schemas.microsoft.com/office/drawing/2014/main" xmlns="" id="{866DD839-1AD0-411E-845B-11DD7F33A963}"/>
              </a:ext>
            </a:extLst>
          </p:cNvPr>
          <p:cNvSpPr>
            <a:spLocks noGrp="1"/>
          </p:cNvSpPr>
          <p:nvPr>
            <p:ph sz="half" idx="1"/>
          </p:nvPr>
        </p:nvSpPr>
        <p:spPr>
          <a:xfrm>
            <a:off x="715383" y="1635853"/>
            <a:ext cx="5304417" cy="4337245"/>
          </a:xfrm>
        </p:spPr>
        <p:txBody>
          <a:bodyPr>
            <a:normAutofit fontScale="25000" lnSpcReduction="20000"/>
          </a:bodyPr>
          <a:lstStyle/>
          <a:p>
            <a:r>
              <a:rPr lang="ru-RU" sz="3200" dirty="0"/>
              <a:t>(1)Несколько лет назад мой знакомый, Юрий Сергеевич М., проводил отпуск на Черноморском побережье Кавказа. (2)С ним путешествовал его сын Серёжа, кудрявый романтический мальчик, жаждущий приключений, вылитый «маленький принц» из сказки Сент-Экзюпери. </a:t>
            </a:r>
          </a:p>
          <a:p>
            <a:r>
              <a:rPr lang="ru-RU" sz="3200" dirty="0"/>
              <a:t>(3)Впервые предоставленные самим себе, мужчины «ударились в разгул». (4)Сколько было съедено чебуреков, персиков, мороженого! (5)Сколько раз было </a:t>
            </a:r>
            <a:r>
              <a:rPr lang="ru-RU" sz="3200" dirty="0" err="1"/>
              <a:t>схожено</a:t>
            </a:r>
            <a:r>
              <a:rPr lang="ru-RU" sz="3200" dirty="0"/>
              <a:t> в кино, езжено на катере! (6)Естественно, они </a:t>
            </a:r>
            <a:r>
              <a:rPr lang="ru-RU" sz="3200" dirty="0" err="1"/>
              <a:t>порастратились</a:t>
            </a:r>
            <a:r>
              <a:rPr lang="ru-RU" sz="3200" dirty="0"/>
              <a:t>. (7)Впрочем, отпуск всё равно подходил к концу, пора было уезжать домой, в Москву, – в Сухуми (последнем пункте маршрута) Юрий купил два билета на самолёт, и ещё у него осталась скромная сумма, достаточная для того, чтобы прожить оставшиеся дни – без особых излишеств. </a:t>
            </a:r>
          </a:p>
          <a:p>
            <a:r>
              <a:rPr lang="ru-RU" sz="3200" dirty="0"/>
              <a:t>(8)Но случилось так, что накануне отъезда у Юрия вытащили из кармана бумажник, в котором были почти все оставшиеся деньги, а главное – билеты на самолёт. (9)Юрий оказался в сложном положении: в чужом городе, с ребёнком, без денег, без билетов, без единой знакомой души; по карманам он нашарил какую-то мелочь, сущие пустяки. </a:t>
            </a:r>
          </a:p>
          <a:p>
            <a:r>
              <a:rPr lang="ru-RU" sz="3200" dirty="0"/>
              <a:t>(10)Решил подъехать на аэродром, чтобы заранее восстановить хотя бы билеты, номера которых он знал. (11)Серёжа настоял, чтобы ехать в такси, – по его представлениям, ехать на аэродром можно было только так. (12)Однако на такси до аэродрома и назад денег не хватало. (13)«Обратно – автобусом», – согласился Серёжа. (14)Взяли такси. (15)По дороге Юрий разговорился с шофёром, рассказал о своей неприятности. (16)Тот выслушал его с сочувствием и предложил: «(17)Если негде будет ночевать – поезжай ко мне». (18)Юрий поблагодарил водителя, но отказался: номер в гостинице был оплачен вперёд. (19)Шофёр всё-таки назвал себя и дал адрес. (20)Юрий записал его на папиросной коробке и забыл о нём. </a:t>
            </a:r>
          </a:p>
          <a:p>
            <a:r>
              <a:rPr lang="ru-RU" sz="3200" dirty="0"/>
              <a:t>(21)А с билетами ничего не получилось. (22)Девушка в окошке потребовала, чтобы Юрий внёс полную стоимость билетов. (23)Обескураженный, за руку с мальчиком, вернулся он на площадь перед аэровокзалом. (24)До ближайшего автобуса в город ждать было ещё порядочно. </a:t>
            </a:r>
          </a:p>
          <a:p>
            <a:r>
              <a:rPr lang="ru-RU" sz="3200" dirty="0"/>
              <a:t>(25)Юрий сел на скамью, посадил рядом с собой Серёжу, положил его голову к себе на плечо; тот мгновенно уснул. (26)Кругом стояла бархатная, тёплая, звеневшая цикадами южная ночь; непривычные конфигурации созвездий ярко выделялись на чёрном небе. (27)А Юрий задумался: о том, как много «чужих», неспособных, неготовых помочь друг другу. </a:t>
            </a:r>
          </a:p>
          <a:p>
            <a:r>
              <a:rPr lang="ru-RU" sz="3200" dirty="0"/>
              <a:t>(28)Недалеко от скамейки, где они сидели, остановилась легковая машина. </a:t>
            </a:r>
          </a:p>
          <a:p>
            <a:r>
              <a:rPr lang="ru-RU" sz="3200" dirty="0"/>
              <a:t>(29)Спустя некоторое время её передняя дверца открылась, и вышел человек в тёмном. (30)Осторожными, крадущимися шагами он подошёл к скамейке и остановился, пристально разглядывая сидящих. (31)Юрию стало не по себе. «(32)Грабитель? – подумал он. – (33)Вряд ли. (34)А впрочем, пусть грабит. (35)Взять-то у меня сейчас нечего». (36)На всякий случай он восстановил в памяти рекомендации по самообороне в случае внезапного нападения, преподанные ему когда-то в кружке самбо. </a:t>
            </a:r>
          </a:p>
          <a:p>
            <a:endParaRPr lang="ru-RU" sz="3200" dirty="0"/>
          </a:p>
          <a:p>
            <a:endParaRPr lang="ru-RU" dirty="0"/>
          </a:p>
        </p:txBody>
      </p:sp>
      <p:sp>
        <p:nvSpPr>
          <p:cNvPr id="4" name="Объект 3">
            <a:extLst>
              <a:ext uri="{FF2B5EF4-FFF2-40B4-BE49-F238E27FC236}">
                <a16:creationId xmlns:a16="http://schemas.microsoft.com/office/drawing/2014/main" xmlns="" id="{C6507A0C-EFF3-49F4-B64D-E70B5B2DA187}"/>
              </a:ext>
            </a:extLst>
          </p:cNvPr>
          <p:cNvSpPr>
            <a:spLocks noGrp="1"/>
          </p:cNvSpPr>
          <p:nvPr>
            <p:ph sz="half" idx="2"/>
          </p:nvPr>
        </p:nvSpPr>
        <p:spPr>
          <a:xfrm>
            <a:off x="6172200" y="1635853"/>
            <a:ext cx="5219700" cy="4337245"/>
          </a:xfrm>
        </p:spPr>
        <p:txBody>
          <a:bodyPr>
            <a:normAutofit fontScale="25000" lnSpcReduction="20000"/>
          </a:bodyPr>
          <a:lstStyle/>
          <a:p>
            <a:r>
              <a:rPr lang="ru-RU" sz="2400" dirty="0"/>
              <a:t>(37)Человек подошёл ближе. </a:t>
            </a:r>
          </a:p>
          <a:p>
            <a:r>
              <a:rPr lang="ru-RU" sz="2400" dirty="0"/>
              <a:t>– (38)Это вы? – спросил он с грузинским акцентом. </a:t>
            </a:r>
          </a:p>
          <a:p>
            <a:r>
              <a:rPr lang="ru-RU" sz="2400" dirty="0"/>
              <a:t>– (39)Это я, – ответил Юрий. </a:t>
            </a:r>
          </a:p>
          <a:p>
            <a:r>
              <a:rPr lang="ru-RU" sz="2400" dirty="0"/>
              <a:t>– (40)А что вам надо? </a:t>
            </a:r>
          </a:p>
          <a:p>
            <a:r>
              <a:rPr lang="ru-RU" sz="2400" dirty="0"/>
              <a:t>– (41)Ой, как я рад, что это вы! (42)Я – Ираклий </a:t>
            </a:r>
            <a:r>
              <a:rPr lang="ru-RU" sz="2400" dirty="0" err="1"/>
              <a:t>Пимениди</a:t>
            </a:r>
            <a:r>
              <a:rPr lang="ru-RU" sz="2400" dirty="0"/>
              <a:t>, не узнали? (43)Я вас сегодня в такси возил, помните? </a:t>
            </a:r>
          </a:p>
          <a:p>
            <a:r>
              <a:rPr lang="ru-RU" sz="2400" dirty="0"/>
              <a:t>– (44)Конечно, помню, – приходя в себя, сказал Юрий. </a:t>
            </a:r>
          </a:p>
          <a:p>
            <a:r>
              <a:rPr lang="ru-RU" sz="2400" dirty="0"/>
              <a:t>– (45)Ну как, вам билеты восстановили? </a:t>
            </a:r>
          </a:p>
          <a:p>
            <a:r>
              <a:rPr lang="ru-RU" sz="2400" dirty="0"/>
              <a:t>– (46)Нет, предложили купить новые. </a:t>
            </a:r>
          </a:p>
          <a:p>
            <a:r>
              <a:rPr lang="ru-RU" sz="2400" dirty="0"/>
              <a:t>(47)Ираклий пощёлкал языком: </a:t>
            </a:r>
          </a:p>
          <a:p>
            <a:r>
              <a:rPr lang="ru-RU" sz="2400" dirty="0"/>
              <a:t>– (48)Ай-</a:t>
            </a:r>
            <a:r>
              <a:rPr lang="ru-RU" sz="2400" dirty="0" err="1"/>
              <a:t>яй</a:t>
            </a:r>
            <a:r>
              <a:rPr lang="ru-RU" sz="2400" dirty="0"/>
              <a:t>, беда какая! (49)И что будете делать? </a:t>
            </a:r>
          </a:p>
          <a:p>
            <a:r>
              <a:rPr lang="ru-RU" sz="2400" dirty="0"/>
              <a:t>– (50)Пока не знаю – что-нибудь придумаю. </a:t>
            </a:r>
          </a:p>
          <a:p>
            <a:r>
              <a:rPr lang="ru-RU" sz="2400" dirty="0"/>
              <a:t>(51)Ираклий самую малость поколебался и спросил: </a:t>
            </a:r>
          </a:p>
          <a:p>
            <a:r>
              <a:rPr lang="ru-RU" sz="2400" dirty="0"/>
              <a:t>– (52)Сорок рублей хватит? (53)Он полез в карман, вынул и протянул Юрию четыре десятки. (54)Тот был ошеломлён более, чем благодарен. </a:t>
            </a:r>
          </a:p>
          <a:p>
            <a:r>
              <a:rPr lang="ru-RU" sz="2400" dirty="0"/>
              <a:t>– (55)Почему вы мне верите? – спросил он. </a:t>
            </a:r>
          </a:p>
          <a:p>
            <a:r>
              <a:rPr lang="ru-RU" sz="2400" dirty="0"/>
              <a:t>– (56)Очень просто – смотрю: человек – и верю. </a:t>
            </a:r>
          </a:p>
          <a:p>
            <a:r>
              <a:rPr lang="ru-RU" sz="2400" dirty="0"/>
              <a:t>– (57)Честное слово, я сразу же вышлю деньги! </a:t>
            </a:r>
          </a:p>
          <a:p>
            <a:r>
              <a:rPr lang="ru-RU" sz="2400" dirty="0"/>
              <a:t>– (58)Не надо честное слово, – сказал Ираклий. </a:t>
            </a:r>
          </a:p>
          <a:p>
            <a:r>
              <a:rPr lang="ru-RU" sz="2400" dirty="0"/>
              <a:t>– (59)Садись в такси, поедем. (60)Мальчика жалко, совсем спит... </a:t>
            </a:r>
          </a:p>
          <a:p>
            <a:r>
              <a:rPr lang="ru-RU" sz="2400" dirty="0"/>
              <a:t>(61)Вернувшись в Москву, Юрий, конечно, в тот же день первым делом отослал деньги, а в ответ получил следующее письмо: </a:t>
            </a:r>
          </a:p>
          <a:p>
            <a:r>
              <a:rPr lang="ru-RU" sz="2400" dirty="0"/>
              <a:t>«(62)Уважаемый Юрий Сергеевич! </a:t>
            </a:r>
          </a:p>
          <a:p>
            <a:r>
              <a:rPr lang="ru-RU" sz="2400" dirty="0"/>
              <a:t>(63)Пишет вам сестра Ираклия, так как его несколько дней не будет дома. (64)Мы все очень рады, что вы выслали деньги, то есть, простите, рады не за деньги, а за вашу честность. (65)Был у нас такой случай. (66)Наш старший брат одолжил 200 рублей одному приезжему. (67)Однако этот человек не только не отдал деньги, но даже не признал брата, когда тот поехал к нему за деньгами. (68)А теперь, когда будете в Сухуми, обязательно приезжайте к нам. (69)Мы всегда рады людям с добрым и честным сердцем. (70)До свидания». </a:t>
            </a:r>
          </a:p>
          <a:p>
            <a:r>
              <a:rPr lang="ru-RU" sz="2400" dirty="0"/>
              <a:t>(71)Юрий прочёл письмо, перечёл, и ему стало стыдно. (72)За размышления о «чужих», за свою готовность к самообороне там, на скамье у аэровокзала. (73)Да мало ли ещё за что! (74)Ираклий, давая ему деньги, прекрасно знал историю с тем приезжим. (75)Знал – и всё-таки дал. (76)Сумел пренебречь «суровыми уроками жизни». «(77)Смог бы я так поступить? – спросил себя Юрий и честно ответил: – (78)Не знаю». </a:t>
            </a:r>
          </a:p>
          <a:p>
            <a:endParaRPr lang="ru-RU" dirty="0"/>
          </a:p>
        </p:txBody>
      </p:sp>
    </p:spTree>
    <p:extLst>
      <p:ext uri="{BB962C8B-B14F-4D97-AF65-F5344CB8AC3E}">
        <p14:creationId xmlns:p14="http://schemas.microsoft.com/office/powerpoint/2010/main" xmlns="" val="2988374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9378C5-E357-4BB6-83E4-FE0054882704}"/>
              </a:ext>
            </a:extLst>
          </p:cNvPr>
          <p:cNvSpPr>
            <a:spLocks noGrp="1"/>
          </p:cNvSpPr>
          <p:nvPr>
            <p:ph type="title"/>
          </p:nvPr>
        </p:nvSpPr>
        <p:spPr/>
        <p:txBody>
          <a:bodyPr/>
          <a:lstStyle/>
          <a:p>
            <a:endParaRPr lang="ru-RU" dirty="0"/>
          </a:p>
        </p:txBody>
      </p:sp>
      <p:graphicFrame>
        <p:nvGraphicFramePr>
          <p:cNvPr id="5" name="Объект 4">
            <a:extLst>
              <a:ext uri="{FF2B5EF4-FFF2-40B4-BE49-F238E27FC236}">
                <a16:creationId xmlns:a16="http://schemas.microsoft.com/office/drawing/2014/main" xmlns="" id="{A65A4E59-79FF-4102-A8CE-96584B2E78C8}"/>
              </a:ext>
            </a:extLst>
          </p:cNvPr>
          <p:cNvGraphicFramePr>
            <a:graphicFrameLocks noGrp="1"/>
          </p:cNvGraphicFramePr>
          <p:nvPr>
            <p:ph sz="half" idx="1"/>
            <p:extLst>
              <p:ext uri="{D42A27DB-BD31-4B8C-83A1-F6EECF244321}">
                <p14:modId xmlns:p14="http://schemas.microsoft.com/office/powerpoint/2010/main" xmlns="" val="670614999"/>
              </p:ext>
            </p:extLst>
          </p:nvPr>
        </p:nvGraphicFramePr>
        <p:xfrm>
          <a:off x="715383" y="2128684"/>
          <a:ext cx="5304417" cy="384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Объект 3">
            <a:extLst>
              <a:ext uri="{FF2B5EF4-FFF2-40B4-BE49-F238E27FC236}">
                <a16:creationId xmlns:a16="http://schemas.microsoft.com/office/drawing/2014/main" xmlns="" id="{C42BF912-E343-4737-B0F4-8D3270D8E7CC}"/>
              </a:ext>
            </a:extLst>
          </p:cNvPr>
          <p:cNvSpPr>
            <a:spLocks noGrp="1"/>
          </p:cNvSpPr>
          <p:nvPr>
            <p:ph sz="half" idx="2"/>
          </p:nvPr>
        </p:nvSpPr>
        <p:spPr/>
        <p:style>
          <a:lnRef idx="3">
            <a:schemeClr val="lt1"/>
          </a:lnRef>
          <a:fillRef idx="1">
            <a:schemeClr val="dk1"/>
          </a:fillRef>
          <a:effectRef idx="1">
            <a:schemeClr val="dk1"/>
          </a:effectRef>
          <a:fontRef idx="minor">
            <a:schemeClr val="lt1"/>
          </a:fontRef>
        </p:style>
        <p:txBody>
          <a:bodyPr>
            <a:normAutofit fontScale="85000" lnSpcReduction="20000"/>
          </a:bodyPr>
          <a:lstStyle/>
          <a:p>
            <a:pPr marL="0" indent="0" algn="ctr">
              <a:buNone/>
            </a:pPr>
            <a:r>
              <a:rPr lang="ru-RU" dirty="0">
                <a:solidFill>
                  <a:schemeClr val="accent6"/>
                </a:solidFill>
              </a:rPr>
              <a:t>Вариант ответов:</a:t>
            </a:r>
          </a:p>
          <a:p>
            <a:r>
              <a:rPr lang="ru-RU" dirty="0">
                <a:solidFill>
                  <a:srgbClr val="FF0000"/>
                </a:solidFill>
              </a:rPr>
              <a:t>1. Ираклий лично сталкивался с людьми, которые могут обмануть.</a:t>
            </a:r>
          </a:p>
          <a:p>
            <a:r>
              <a:rPr lang="ru-RU" dirty="0"/>
              <a:t>2. Юрий Сергеевич был не столько благодарен, сколько удивлен поступком таксиста.</a:t>
            </a:r>
          </a:p>
          <a:p>
            <a:r>
              <a:rPr lang="ru-RU" dirty="0">
                <a:solidFill>
                  <a:srgbClr val="FF0000"/>
                </a:solidFill>
              </a:rPr>
              <a:t>3. Сережа настоял на том, чтобы с аэродрома ехать до гостиницы на автобусе.</a:t>
            </a:r>
          </a:p>
          <a:p>
            <a:r>
              <a:rPr lang="ru-RU" dirty="0">
                <a:solidFill>
                  <a:srgbClr val="FF0000"/>
                </a:solidFill>
              </a:rPr>
              <a:t>4. Письмо Ираклия заставило Юрия Сергеевича испытать стыд за свои мысли.</a:t>
            </a:r>
          </a:p>
          <a:p>
            <a:r>
              <a:rPr lang="ru-RU" dirty="0"/>
              <a:t>5. Девушка отказалась помочь героям с билетами.</a:t>
            </a:r>
          </a:p>
          <a:p>
            <a:endParaRPr lang="ru-RU" dirty="0"/>
          </a:p>
        </p:txBody>
      </p:sp>
    </p:spTree>
    <p:extLst>
      <p:ext uri="{BB962C8B-B14F-4D97-AF65-F5344CB8AC3E}">
        <p14:creationId xmlns:p14="http://schemas.microsoft.com/office/powerpoint/2010/main" xmlns="" val="422025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5F710FDB-0919-493E-8539-8240C23F1E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4F7E8D4-8DC8-48BC-B3CE-B9E30010E7F3}"/>
              </a:ext>
            </a:extLst>
          </p:cNvPr>
          <p:cNvSpPr>
            <a:spLocks noGrp="1"/>
          </p:cNvSpPr>
          <p:nvPr>
            <p:ph type="title"/>
          </p:nvPr>
        </p:nvSpPr>
        <p:spPr>
          <a:xfrm>
            <a:off x="695324" y="615918"/>
            <a:ext cx="2152103" cy="4272816"/>
          </a:xfrm>
        </p:spPr>
        <p:txBody>
          <a:bodyPr>
            <a:normAutofit/>
          </a:bodyPr>
          <a:lstStyle/>
          <a:p>
            <a:r>
              <a:rPr lang="ru-RU" sz="2400"/>
              <a:t>Определение ФГ</a:t>
            </a:r>
          </a:p>
        </p:txBody>
      </p:sp>
      <p:cxnSp>
        <p:nvCxnSpPr>
          <p:cNvPr id="10" name="Straight Connector 9">
            <a:extLst>
              <a:ext uri="{FF2B5EF4-FFF2-40B4-BE49-F238E27FC236}">
                <a16:creationId xmlns:a16="http://schemas.microsoft.com/office/drawing/2014/main" xmlns="" id="{057DD543-A5CD-4348-8624-8B4E57DB5F8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a16="http://schemas.microsoft.com/office/drawing/2014/main" xmlns="" id="{018E678E-E5D3-443C-8FA9-7FFDD0EB5AF4}"/>
              </a:ext>
            </a:extLst>
          </p:cNvPr>
          <p:cNvSpPr>
            <a:spLocks noGrp="1"/>
          </p:cNvSpPr>
          <p:nvPr>
            <p:ph idx="1"/>
          </p:nvPr>
        </p:nvSpPr>
        <p:spPr>
          <a:xfrm>
            <a:off x="3918180" y="538843"/>
            <a:ext cx="7518024" cy="5758071"/>
          </a:xfrm>
        </p:spPr>
        <p:txBody>
          <a:bodyPr>
            <a:normAutofit/>
          </a:bodyPr>
          <a:lstStyle/>
          <a:p>
            <a:pPr>
              <a:lnSpc>
                <a:spcPct val="110000"/>
              </a:lnSpc>
            </a:pPr>
            <a:r>
              <a:rPr lang="ru-RU" sz="3700" b="1"/>
              <a:t>Функциональная</a:t>
            </a:r>
            <a:r>
              <a:rPr lang="ru-RU" sz="3700"/>
              <a:t> </a:t>
            </a:r>
            <a:r>
              <a:rPr lang="ru-RU" sz="3700" b="1"/>
              <a:t>грамотность</a:t>
            </a:r>
            <a:r>
              <a:rPr lang="ru-RU" sz="3700"/>
              <a:t> –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 общения и социальных отношений.</a:t>
            </a:r>
          </a:p>
        </p:txBody>
      </p:sp>
    </p:spTree>
    <p:extLst>
      <p:ext uri="{BB962C8B-B14F-4D97-AF65-F5344CB8AC3E}">
        <p14:creationId xmlns:p14="http://schemas.microsoft.com/office/powerpoint/2010/main" xmlns="" val="941377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BD04E2-E0C8-4B0E-ADC2-2273F0D7E9E8}"/>
              </a:ext>
            </a:extLst>
          </p:cNvPr>
          <p:cNvSpPr>
            <a:spLocks noGrp="1"/>
          </p:cNvSpPr>
          <p:nvPr>
            <p:ph type="title"/>
          </p:nvPr>
        </p:nvSpPr>
        <p:spPr>
          <a:xfrm>
            <a:off x="5604846" y="860615"/>
            <a:ext cx="5922279" cy="1272986"/>
          </a:xfrm>
        </p:spPr>
        <p:txBody>
          <a:bodyPr>
            <a:normAutofit/>
          </a:bodyPr>
          <a:lstStyle/>
          <a:p>
            <a:r>
              <a:rPr lang="ru-RU" dirty="0"/>
              <a:t>Что развивает?</a:t>
            </a:r>
          </a:p>
        </p:txBody>
      </p:sp>
      <p:pic>
        <p:nvPicPr>
          <p:cNvPr id="5" name="Picture 4">
            <a:extLst>
              <a:ext uri="{FF2B5EF4-FFF2-40B4-BE49-F238E27FC236}">
                <a16:creationId xmlns:a16="http://schemas.microsoft.com/office/drawing/2014/main" xmlns="" id="{1B03B262-4A28-48BC-ADDA-1C3798F38FBD}"/>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rcRect l="29770" r="29770"/>
          <a:stretch/>
        </p:blipFill>
        <p:spPr>
          <a:xfrm>
            <a:off x="20" y="-17929"/>
            <a:ext cx="4876780" cy="6875929"/>
          </a:xfrm>
          <a:prstGeom prst="rect">
            <a:avLst/>
          </a:prstGeom>
        </p:spPr>
      </p:pic>
      <p:sp>
        <p:nvSpPr>
          <p:cNvPr id="3" name="Объект 2">
            <a:extLst>
              <a:ext uri="{FF2B5EF4-FFF2-40B4-BE49-F238E27FC236}">
                <a16:creationId xmlns:a16="http://schemas.microsoft.com/office/drawing/2014/main" xmlns="" id="{737BFD31-89C9-47C5-8E14-AF380C36C1CD}"/>
              </a:ext>
            </a:extLst>
          </p:cNvPr>
          <p:cNvSpPr>
            <a:spLocks noGrp="1"/>
          </p:cNvSpPr>
          <p:nvPr>
            <p:ph idx="1"/>
          </p:nvPr>
        </p:nvSpPr>
        <p:spPr>
          <a:xfrm>
            <a:off x="5566943" y="2133600"/>
            <a:ext cx="6005933" cy="3774464"/>
          </a:xfrm>
        </p:spPr>
        <p:txBody>
          <a:bodyPr>
            <a:normAutofit/>
          </a:bodyPr>
          <a:lstStyle/>
          <a:p>
            <a:r>
              <a:rPr lang="ru-RU" dirty="0"/>
              <a:t>Умение находить главное в тексте.</a:t>
            </a:r>
          </a:p>
          <a:p>
            <a:r>
              <a:rPr lang="ru-RU" dirty="0"/>
              <a:t>Умение составлять суждения, работать с нюансами смыслов.</a:t>
            </a:r>
          </a:p>
          <a:p>
            <a:r>
              <a:rPr lang="ru-RU" dirty="0"/>
              <a:t>Возможность отработать задание 22, связанное с информационной обработкой текстов. </a:t>
            </a:r>
          </a:p>
        </p:txBody>
      </p:sp>
      <p:sp>
        <p:nvSpPr>
          <p:cNvPr id="4" name="TextBox 3">
            <a:extLst>
              <a:ext uri="{FF2B5EF4-FFF2-40B4-BE49-F238E27FC236}">
                <a16:creationId xmlns:a16="http://schemas.microsoft.com/office/drawing/2014/main" xmlns="" id="{651CCBB8-8CF4-465B-93E2-70E023AB2D14}"/>
              </a:ext>
            </a:extLst>
          </p:cNvPr>
          <p:cNvSpPr txBox="1"/>
          <p:nvPr/>
        </p:nvSpPr>
        <p:spPr>
          <a:xfrm>
            <a:off x="20" y="6858000"/>
            <a:ext cx="4876780" cy="230832"/>
          </a:xfrm>
          <a:prstGeom prst="rect">
            <a:avLst/>
          </a:prstGeom>
          <a:noFill/>
        </p:spPr>
        <p:txBody>
          <a:bodyPr wrap="square" rtlCol="0">
            <a:spAutoFit/>
          </a:bodyPr>
          <a:lstStyle/>
          <a:p>
            <a:r>
              <a:rPr lang="ru-RU" sz="900">
                <a:hlinkClick r:id="rId3" tooltip="https://ru.wikipedia.org/wiki/%D0%9C%D1%83%D0%B7%D0%B5%D0%B9_%D1%80%D0%B5%D0%B4%D0%BA%D0%BE%D0%B9_%D0%BA%D0%BD%D0%B8%D0%B3%D0%B8_%D0%9D%D0%B0%D1%83%D1%87%D0%BD%D0%BE%D0%B9_%D0%B1%D0%B8%D0%B1%D0%BB%D0%B8%D0%BE%D1%82%D0%B5%D0%BA%D0%B8_%D0%9E%D0%B4%D0%B5%D1%81%D1%81%D0%BA%D0%BE%D0%B3%D0%BE_%D0%BD%D0%B0%D1%86%D0%B8%D0%BE%D0%BD%D0%B0%D0%BB%D1%8C%D0%BD%D0%BE%D0%B3%D0%BE_%D1%83%D0%BD%D0%B8%D0%B2%D0%B5%D1%80%D1%81%D0%B8%D1%82%D0%B5%D1%82%D0%B0_%D0%B8%D0%BC%D0%B5%D0%BD%D0%B8_%D0%98._%D0%98._%D0%9C%D0%B5%D1%87%D0%BD%D0%B8%D0%BA%D0%BE%D0%B2%D0%B0"/>
              </a:rPr>
              <a:t>Это изображение</a:t>
            </a:r>
            <a:r>
              <a:rPr lang="ru-RU" sz="900"/>
              <a:t>, автор: Неизвестный автор, лицензия: </a:t>
            </a:r>
            <a:r>
              <a:rPr lang="ru-RU" sz="900">
                <a:hlinkClick r:id="rId4" tooltip="https://creativecommons.org/licenses/by-sa/3.0/"/>
              </a:rPr>
              <a:t>CC BY-SA</a:t>
            </a:r>
            <a:endParaRPr lang="ru-RU" sz="900"/>
          </a:p>
        </p:txBody>
      </p:sp>
    </p:spTree>
    <p:extLst>
      <p:ext uri="{BB962C8B-B14F-4D97-AF65-F5344CB8AC3E}">
        <p14:creationId xmlns:p14="http://schemas.microsoft.com/office/powerpoint/2010/main" xmlns="" val="212136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D8094E-CECF-4B93-BDAE-8FCAEA423527}"/>
              </a:ext>
            </a:extLst>
          </p:cNvPr>
          <p:cNvSpPr>
            <a:spLocks noGrp="1"/>
          </p:cNvSpPr>
          <p:nvPr>
            <p:ph type="title"/>
          </p:nvPr>
        </p:nvSpPr>
        <p:spPr>
          <a:xfrm>
            <a:off x="695324" y="901701"/>
            <a:ext cx="3914776" cy="3977269"/>
          </a:xfrm>
        </p:spPr>
        <p:txBody>
          <a:bodyPr>
            <a:normAutofit/>
          </a:bodyPr>
          <a:lstStyle/>
          <a:p>
            <a:pPr>
              <a:lnSpc>
                <a:spcPct val="90000"/>
              </a:lnSpc>
            </a:pPr>
            <a:r>
              <a:rPr lang="ru-RU" sz="3100"/>
              <a:t>Приемы формирования разных уровней читательской грамотности при изучении программного материала и при подготовке к ЕГЭ</a:t>
            </a:r>
          </a:p>
        </p:txBody>
      </p:sp>
      <p:graphicFrame>
        <p:nvGraphicFramePr>
          <p:cNvPr id="15" name="Объект 2">
            <a:extLst>
              <a:ext uri="{FF2B5EF4-FFF2-40B4-BE49-F238E27FC236}">
                <a16:creationId xmlns:a16="http://schemas.microsoft.com/office/drawing/2014/main" xmlns="" id="{70375A68-9B8C-48F1-B957-41E7B30CC07A}"/>
              </a:ext>
            </a:extLst>
          </p:cNvPr>
          <p:cNvGraphicFramePr>
            <a:graphicFrameLocks noGrp="1"/>
          </p:cNvGraphicFramePr>
          <p:nvPr>
            <p:ph idx="1"/>
            <p:extLst>
              <p:ext uri="{D42A27DB-BD31-4B8C-83A1-F6EECF244321}">
                <p14:modId xmlns:p14="http://schemas.microsoft.com/office/powerpoint/2010/main" xmlns="" val="2979581837"/>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descr="Флажок">
            <a:extLst>
              <a:ext uri="{FF2B5EF4-FFF2-40B4-BE49-F238E27FC236}">
                <a16:creationId xmlns:a16="http://schemas.microsoft.com/office/drawing/2014/main" xmlns="" id="{C9407639-E36A-4F54-8F7C-4684005E5A3E}"/>
              </a:ext>
            </a:extLst>
          </p:cNvPr>
          <p:cNvSpPr/>
          <p:nvPr/>
        </p:nvSpPr>
        <p:spPr>
          <a:xfrm>
            <a:off x="5664033" y="2997033"/>
            <a:ext cx="863933" cy="863933"/>
          </a:xfrm>
          <a:prstGeom prst="rect">
            <a:avLst/>
          </a:prstGeom>
          <a: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xmlns="" val="4120791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146A582-C53C-4801-9E7B-DA4AD4AC1B42}"/>
              </a:ext>
            </a:extLst>
          </p:cNvPr>
          <p:cNvSpPr>
            <a:spLocks noGrp="1"/>
          </p:cNvSpPr>
          <p:nvPr>
            <p:ph type="title"/>
          </p:nvPr>
        </p:nvSpPr>
        <p:spPr/>
        <p:txBody>
          <a:bodyPr/>
          <a:lstStyle/>
          <a:p>
            <a:r>
              <a:rPr lang="ru-RU" dirty="0"/>
              <a:t>Пример работы с кейсом по тексту ЕГЭ</a:t>
            </a:r>
          </a:p>
        </p:txBody>
      </p:sp>
      <p:graphicFrame>
        <p:nvGraphicFramePr>
          <p:cNvPr id="6" name="Объект 5">
            <a:extLst>
              <a:ext uri="{FF2B5EF4-FFF2-40B4-BE49-F238E27FC236}">
                <a16:creationId xmlns:a16="http://schemas.microsoft.com/office/drawing/2014/main" xmlns="" id="{7ADB5940-F7DC-4DD7-9D4F-7D0B1FB99506}"/>
              </a:ext>
            </a:extLst>
          </p:cNvPr>
          <p:cNvGraphicFramePr>
            <a:graphicFrameLocks noGrp="1"/>
          </p:cNvGraphicFramePr>
          <p:nvPr>
            <p:ph idx="1"/>
            <p:extLst>
              <p:ext uri="{D42A27DB-BD31-4B8C-83A1-F6EECF244321}">
                <p14:modId xmlns:p14="http://schemas.microsoft.com/office/powerpoint/2010/main" xmlns="" val="2508283210"/>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225858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BD04E2-E0C8-4B0E-ADC2-2273F0D7E9E8}"/>
              </a:ext>
            </a:extLst>
          </p:cNvPr>
          <p:cNvSpPr>
            <a:spLocks noGrp="1"/>
          </p:cNvSpPr>
          <p:nvPr>
            <p:ph type="title"/>
          </p:nvPr>
        </p:nvSpPr>
        <p:spPr>
          <a:xfrm>
            <a:off x="5604846" y="860615"/>
            <a:ext cx="5922279" cy="1272986"/>
          </a:xfrm>
        </p:spPr>
        <p:txBody>
          <a:bodyPr>
            <a:normAutofit/>
          </a:bodyPr>
          <a:lstStyle/>
          <a:p>
            <a:r>
              <a:rPr lang="ru-RU" dirty="0"/>
              <a:t>Что развивает?</a:t>
            </a:r>
          </a:p>
        </p:txBody>
      </p:sp>
      <p:pic>
        <p:nvPicPr>
          <p:cNvPr id="5" name="Picture 4">
            <a:extLst>
              <a:ext uri="{FF2B5EF4-FFF2-40B4-BE49-F238E27FC236}">
                <a16:creationId xmlns:a16="http://schemas.microsoft.com/office/drawing/2014/main" xmlns="" id="{1B03B262-4A28-48BC-ADDA-1C3798F38FBD}"/>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rcRect l="26358" r="26358"/>
          <a:stretch/>
        </p:blipFill>
        <p:spPr>
          <a:xfrm>
            <a:off x="20" y="-17929"/>
            <a:ext cx="4876780" cy="6875929"/>
          </a:xfrm>
          <a:prstGeom prst="rect">
            <a:avLst/>
          </a:prstGeom>
        </p:spPr>
      </p:pic>
      <p:sp>
        <p:nvSpPr>
          <p:cNvPr id="3" name="Объект 2">
            <a:extLst>
              <a:ext uri="{FF2B5EF4-FFF2-40B4-BE49-F238E27FC236}">
                <a16:creationId xmlns:a16="http://schemas.microsoft.com/office/drawing/2014/main" xmlns="" id="{737BFD31-89C9-47C5-8E14-AF380C36C1CD}"/>
              </a:ext>
            </a:extLst>
          </p:cNvPr>
          <p:cNvSpPr>
            <a:spLocks noGrp="1"/>
          </p:cNvSpPr>
          <p:nvPr>
            <p:ph idx="1"/>
          </p:nvPr>
        </p:nvSpPr>
        <p:spPr>
          <a:xfrm>
            <a:off x="5566943" y="2133600"/>
            <a:ext cx="6005933" cy="3774464"/>
          </a:xfrm>
        </p:spPr>
        <p:txBody>
          <a:bodyPr>
            <a:normAutofit/>
          </a:bodyPr>
          <a:lstStyle/>
          <a:p>
            <a:r>
              <a:rPr lang="ru-RU" dirty="0"/>
              <a:t>Умение понимать тексты, как первичные (авторские), так и вторичные (сочинения).</a:t>
            </a:r>
          </a:p>
          <a:p>
            <a:r>
              <a:rPr lang="ru-RU" dirty="0"/>
              <a:t>Умение составлять суждения, работать с нюансами смыслов.</a:t>
            </a:r>
          </a:p>
          <a:p>
            <a:r>
              <a:rPr lang="ru-RU" dirty="0"/>
              <a:t>Отработка коммуникативных навыков, связанных с отстаиванием своего мнения. </a:t>
            </a:r>
          </a:p>
        </p:txBody>
      </p:sp>
    </p:spTree>
    <p:extLst>
      <p:ext uri="{BB962C8B-B14F-4D97-AF65-F5344CB8AC3E}">
        <p14:creationId xmlns:p14="http://schemas.microsoft.com/office/powerpoint/2010/main" xmlns="" val="1797726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xmlns="" id="{33E93247-6229-44AB-A550-739E971E6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37DE5A5C-7984-4548-85D6-588462D4E1C0}"/>
              </a:ext>
            </a:extLst>
          </p:cNvPr>
          <p:cNvSpPr>
            <a:spLocks noGrp="1"/>
          </p:cNvSpPr>
          <p:nvPr>
            <p:ph type="title"/>
          </p:nvPr>
        </p:nvSpPr>
        <p:spPr>
          <a:xfrm>
            <a:off x="685800" y="899024"/>
            <a:ext cx="3076032" cy="3914947"/>
          </a:xfrm>
        </p:spPr>
        <p:txBody>
          <a:bodyPr vert="horz" lIns="91440" tIns="45720" rIns="91440" bIns="45720" rtlCol="0" anchor="t">
            <a:normAutofit/>
          </a:bodyPr>
          <a:lstStyle/>
          <a:p>
            <a:r>
              <a:rPr lang="ru-RU" dirty="0"/>
              <a:t>Пример задания </a:t>
            </a:r>
            <a:r>
              <a:rPr lang="en-US" dirty="0"/>
              <a:t>Pisa</a:t>
            </a:r>
            <a:r>
              <a:rPr lang="ru-RU" dirty="0"/>
              <a:t> по работе с фактами и мнениями</a:t>
            </a:r>
            <a:endParaRPr lang="en-US" dirty="0"/>
          </a:p>
        </p:txBody>
      </p:sp>
      <p:cxnSp>
        <p:nvCxnSpPr>
          <p:cNvPr id="15" name="Straight Connector 14">
            <a:extLst>
              <a:ext uri="{FF2B5EF4-FFF2-40B4-BE49-F238E27FC236}">
                <a16:creationId xmlns:a16="http://schemas.microsoft.com/office/drawing/2014/main" xmlns="" id="{EE2E603F-4A95-4FE8-BB06-211DFD75DB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3716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Объект 3">
            <a:extLst>
              <a:ext uri="{FF2B5EF4-FFF2-40B4-BE49-F238E27FC236}">
                <a16:creationId xmlns:a16="http://schemas.microsoft.com/office/drawing/2014/main" xmlns="" id="{52A9CC9B-1BE7-416F-962D-5DF4A1FD93C7}"/>
              </a:ext>
            </a:extLst>
          </p:cNvPr>
          <p:cNvPicPr>
            <a:picLocks noGrp="1" noChangeAspect="1"/>
          </p:cNvPicPr>
          <p:nvPr>
            <p:ph idx="1"/>
          </p:nvPr>
        </p:nvPicPr>
        <p:blipFill>
          <a:blip r:embed="rId2"/>
          <a:stretch>
            <a:fillRect/>
          </a:stretch>
        </p:blipFill>
        <p:spPr>
          <a:xfrm>
            <a:off x="4108449" y="723901"/>
            <a:ext cx="7213600" cy="5410200"/>
          </a:xfrm>
          <a:prstGeom prst="rect">
            <a:avLst/>
          </a:prstGeom>
        </p:spPr>
      </p:pic>
    </p:spTree>
    <p:extLst>
      <p:ext uri="{BB962C8B-B14F-4D97-AF65-F5344CB8AC3E}">
        <p14:creationId xmlns:p14="http://schemas.microsoft.com/office/powerpoint/2010/main" xmlns="" val="9118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816D211-816D-4EFB-8F9D-A49C6F7CF4CC}"/>
              </a:ext>
            </a:extLst>
          </p:cNvPr>
          <p:cNvSpPr>
            <a:spLocks noGrp="1"/>
          </p:cNvSpPr>
          <p:nvPr>
            <p:ph type="title"/>
          </p:nvPr>
        </p:nvSpPr>
        <p:spPr/>
        <p:txBody>
          <a:bodyPr>
            <a:normAutofit/>
          </a:bodyPr>
          <a:lstStyle/>
          <a:p>
            <a:r>
              <a:rPr lang="ru-RU" sz="3600" dirty="0"/>
              <a:t>Пример работы с текстом (</a:t>
            </a:r>
            <a:r>
              <a:rPr lang="ru-RU" sz="3600" dirty="0">
                <a:solidFill>
                  <a:srgbClr val="FF0000"/>
                </a:solidFill>
              </a:rPr>
              <a:t>факты</a:t>
            </a:r>
            <a:r>
              <a:rPr lang="ru-RU" sz="3600" dirty="0"/>
              <a:t> и </a:t>
            </a:r>
            <a:r>
              <a:rPr lang="ru-RU" sz="3600" dirty="0">
                <a:solidFill>
                  <a:srgbClr val="00B050"/>
                </a:solidFill>
              </a:rPr>
              <a:t>мнения</a:t>
            </a:r>
            <a:r>
              <a:rPr lang="ru-RU" sz="3600" dirty="0"/>
              <a:t>)</a:t>
            </a:r>
          </a:p>
        </p:txBody>
      </p:sp>
      <p:sp>
        <p:nvSpPr>
          <p:cNvPr id="3" name="Объект 2">
            <a:extLst>
              <a:ext uri="{FF2B5EF4-FFF2-40B4-BE49-F238E27FC236}">
                <a16:creationId xmlns:a16="http://schemas.microsoft.com/office/drawing/2014/main" xmlns="" id="{EC51DC24-B45A-430E-86C2-631BA92A1D4C}"/>
              </a:ext>
            </a:extLst>
          </p:cNvPr>
          <p:cNvSpPr>
            <a:spLocks noGrp="1"/>
          </p:cNvSpPr>
          <p:nvPr>
            <p:ph idx="1"/>
          </p:nvPr>
        </p:nvSpPr>
        <p:spPr>
          <a:xfrm>
            <a:off x="700635" y="1577130"/>
            <a:ext cx="10691265" cy="5343787"/>
          </a:xfrm>
        </p:spPr>
        <p:txBody>
          <a:bodyPr>
            <a:normAutofit fontScale="25000" lnSpcReduction="20000"/>
          </a:bodyPr>
          <a:lstStyle/>
          <a:p>
            <a:pPr marL="0" indent="0" algn="l" fontAlgn="base">
              <a:buNone/>
            </a:pPr>
            <a:r>
              <a:rPr lang="ru-RU" sz="4400" b="0" i="0" dirty="0">
                <a:solidFill>
                  <a:srgbClr val="1A1A1A"/>
                </a:solidFill>
                <a:effectLst/>
                <a:latin typeface="Times New Roman" panose="02020603050405020304" pitchFamily="18" charset="0"/>
                <a:cs typeface="Times New Roman" panose="02020603050405020304" pitchFamily="18" charset="0"/>
              </a:rPr>
              <a:t>Для того, чтобы общение с людьми не было страданием для тебя и для них, не вступай в общение с людьми, если не чувствуешь любви к ним.</a:t>
            </a:r>
          </a:p>
          <a:p>
            <a:pPr marL="0" indent="0" algn="l" fontAlgn="base">
              <a:buNone/>
            </a:pPr>
            <a:r>
              <a:rPr lang="ru-RU" sz="4400" b="0" i="0" dirty="0">
                <a:solidFill>
                  <a:srgbClr val="1A1A1A"/>
                </a:solidFill>
                <a:effectLst/>
                <a:latin typeface="Times New Roman" panose="02020603050405020304" pitchFamily="18" charset="0"/>
                <a:cs typeface="Times New Roman" panose="02020603050405020304" pitchFamily="18" charset="0"/>
              </a:rPr>
              <a:t>Без любви можно обращаться только с вещами: без любви можно рубить деревья, делать кирпичи, ковать железо, но с людьми нельзя обращаться без любви, так же как </a:t>
            </a:r>
            <a:r>
              <a:rPr lang="ru-RU" sz="4400" b="0" i="0" dirty="0">
                <a:solidFill>
                  <a:srgbClr val="FF0000"/>
                </a:solidFill>
                <a:effectLst/>
                <a:latin typeface="Times New Roman" panose="02020603050405020304" pitchFamily="18" charset="0"/>
                <a:cs typeface="Times New Roman" panose="02020603050405020304" pitchFamily="18" charset="0"/>
              </a:rPr>
              <a:t>нельзя обращаться с пчелами без осторожности</a:t>
            </a:r>
            <a:r>
              <a:rPr lang="ru-RU" sz="4400" b="0" i="0" dirty="0">
                <a:solidFill>
                  <a:srgbClr val="1A1A1A"/>
                </a:solidFill>
                <a:effectLst/>
                <a:latin typeface="Times New Roman" panose="02020603050405020304" pitchFamily="18" charset="0"/>
                <a:cs typeface="Times New Roman" panose="02020603050405020304" pitchFamily="18" charset="0"/>
              </a:rPr>
              <a:t>. Свойство пчел таково, что если станешь обращаться с ними без осторожности, то им повредишь и себе. То же с людьми.</a:t>
            </a:r>
          </a:p>
          <a:p>
            <a:pPr marL="0" indent="0" algn="l" fontAlgn="base">
              <a:buNone/>
            </a:pPr>
            <a:r>
              <a:rPr lang="ru-RU" sz="4400" b="0" i="0" dirty="0">
                <a:solidFill>
                  <a:srgbClr val="1A1A1A"/>
                </a:solidFill>
                <a:effectLst/>
                <a:latin typeface="Times New Roman" panose="02020603050405020304" pitchFamily="18" charset="0"/>
                <a:cs typeface="Times New Roman" panose="02020603050405020304" pitchFamily="18" charset="0"/>
              </a:rPr>
              <a:t>Не чувствуешь любви к людям, сиди смирно, занимайся собой, вещами, чем хочешь, но только не людьми. Только позволь себе обращаться с людьми без любви, и не успеешь оглянуться, как станешь не человеком, а зверем, и людям повредишь и себя замучаешь.</a:t>
            </a:r>
          </a:p>
          <a:p>
            <a:pPr marL="0" indent="0" algn="l" fontAlgn="base">
              <a:buNone/>
            </a:pPr>
            <a:r>
              <a:rPr lang="ru-RU" sz="4400" b="0" i="0" dirty="0">
                <a:solidFill>
                  <a:srgbClr val="1A1A1A"/>
                </a:solidFill>
                <a:effectLst/>
                <a:latin typeface="Times New Roman" panose="02020603050405020304" pitchFamily="18" charset="0"/>
                <a:cs typeface="Times New Roman" panose="02020603050405020304" pitchFamily="18" charset="0"/>
              </a:rPr>
              <a:t>Если ты обижен человеком, то на обиду ты можешь отвечать, как собака, как корова, как лошадь: либо бежать от обидчика, если обидчик сильнее тебя, либо огрызаться, бодаться, брыкаться. А можешь отвечать на обиду как разумный человек, — можешь сказать себе: человек этот обидел меня, это его дело; мое же дело — делать то, что я считаю хорошим: делать ему то, чего я себе желаю.</a:t>
            </a:r>
          </a:p>
          <a:p>
            <a:pPr marL="0" indent="0" algn="l" fontAlgn="base">
              <a:buNone/>
            </a:pPr>
            <a:r>
              <a:rPr lang="ru-RU" sz="4400" b="0" i="0" dirty="0">
                <a:solidFill>
                  <a:srgbClr val="1A1A1A"/>
                </a:solidFill>
                <a:effectLst/>
                <a:latin typeface="Times New Roman" panose="02020603050405020304" pitchFamily="18" charset="0"/>
                <a:cs typeface="Times New Roman" panose="02020603050405020304" pitchFamily="18" charset="0"/>
              </a:rPr>
              <a:t>Когда видишь людей, всегда всем недовольных, всех и все осуждающих, хочется сказать им: «Ведь вы не затем живете, чтобы понять нелепость жизни, осудить ее, посердиться и умереть. Не может этого быть. Подумайте: </a:t>
            </a:r>
            <a:r>
              <a:rPr lang="ru-RU" sz="4400" b="0" i="0" dirty="0">
                <a:solidFill>
                  <a:srgbClr val="00B050"/>
                </a:solidFill>
                <a:effectLst/>
                <a:latin typeface="Times New Roman" panose="02020603050405020304" pitchFamily="18" charset="0"/>
                <a:cs typeface="Times New Roman" panose="02020603050405020304" pitchFamily="18" charset="0"/>
              </a:rPr>
              <a:t>не сердиться вам надо, не осуждать, а трудиться, чтобы исправить то дурное, которое вы видите</a:t>
            </a:r>
            <a:r>
              <a:rPr lang="ru-RU" sz="4400" b="0" i="0" dirty="0">
                <a:solidFill>
                  <a:srgbClr val="1A1A1A"/>
                </a:solidFill>
                <a:effectLst/>
                <a:latin typeface="Times New Roman" panose="02020603050405020304" pitchFamily="18" charset="0"/>
                <a:cs typeface="Times New Roman" panose="02020603050405020304" pitchFamily="18" charset="0"/>
              </a:rPr>
              <a:t>.</a:t>
            </a:r>
          </a:p>
          <a:p>
            <a:pPr marL="0" indent="0" algn="l" fontAlgn="base">
              <a:buNone/>
            </a:pPr>
            <a:r>
              <a:rPr lang="ru-RU" sz="4400" b="0" i="0" dirty="0">
                <a:solidFill>
                  <a:srgbClr val="00B050"/>
                </a:solidFill>
                <a:effectLst/>
                <a:latin typeface="Times New Roman" panose="02020603050405020304" pitchFamily="18" charset="0"/>
                <a:cs typeface="Times New Roman" panose="02020603050405020304" pitchFamily="18" charset="0"/>
              </a:rPr>
              <a:t>Устранить же то дурное, которое вы видите, вы можете никак не раздражением, а только тем чувством доброжелательства ко всем людям</a:t>
            </a:r>
            <a:r>
              <a:rPr lang="ru-RU" sz="4400" b="0" i="0" dirty="0">
                <a:solidFill>
                  <a:srgbClr val="1A1A1A"/>
                </a:solidFill>
                <a:effectLst/>
                <a:latin typeface="Times New Roman" panose="02020603050405020304" pitchFamily="18" charset="0"/>
                <a:cs typeface="Times New Roman" panose="02020603050405020304" pitchFamily="18" charset="0"/>
              </a:rPr>
              <a:t>, которое всегда живет в вас и которое вы сейчас же почувствуете, как только перестанете заглушать его».</a:t>
            </a:r>
          </a:p>
          <a:p>
            <a:pPr marL="0" indent="0" algn="l" fontAlgn="base">
              <a:buNone/>
            </a:pPr>
            <a:r>
              <a:rPr lang="ru-RU" sz="4400" b="0" i="0" dirty="0">
                <a:solidFill>
                  <a:srgbClr val="1A1A1A"/>
                </a:solidFill>
                <a:effectLst/>
                <a:latin typeface="Times New Roman" panose="02020603050405020304" pitchFamily="18" charset="0"/>
                <a:cs typeface="Times New Roman" panose="02020603050405020304" pitchFamily="18" charset="0"/>
              </a:rPr>
              <a:t>Надо привыкать к тому, чтобы быть недовольным другим человеком только так же, как бываешь недоволен собой. Собой бываешь недоволен только так, что недоволен своим поступком, но не своей душой. </a:t>
            </a:r>
            <a:r>
              <a:rPr lang="ru-RU" sz="4400" b="0" i="0" dirty="0">
                <a:solidFill>
                  <a:srgbClr val="00B050"/>
                </a:solidFill>
                <a:effectLst/>
                <a:latin typeface="Times New Roman" panose="02020603050405020304" pitchFamily="18" charset="0"/>
                <a:cs typeface="Times New Roman" panose="02020603050405020304" pitchFamily="18" charset="0"/>
              </a:rPr>
              <a:t>Так же надо быть и с другим человеком: осуждать его поступки, а его любить</a:t>
            </a:r>
            <a:r>
              <a:rPr lang="ru-RU" sz="4400" b="0" i="0" dirty="0">
                <a:solidFill>
                  <a:srgbClr val="1A1A1A"/>
                </a:solidFill>
                <a:effectLst/>
                <a:latin typeface="Times New Roman" panose="02020603050405020304" pitchFamily="18" charset="0"/>
                <a:cs typeface="Times New Roman" panose="02020603050405020304" pitchFamily="18" charset="0"/>
              </a:rPr>
              <a:t>.</a:t>
            </a:r>
          </a:p>
          <a:p>
            <a:pPr marL="0" indent="0" algn="l" fontAlgn="base">
              <a:buNone/>
            </a:pPr>
            <a:r>
              <a:rPr lang="ru-RU" sz="4400" b="0" i="0" dirty="0">
                <a:solidFill>
                  <a:srgbClr val="1A1A1A"/>
                </a:solidFill>
                <a:effectLst/>
                <a:latin typeface="Times New Roman" panose="02020603050405020304" pitchFamily="18" charset="0"/>
                <a:cs typeface="Times New Roman" panose="02020603050405020304" pitchFamily="18" charset="0"/>
              </a:rPr>
              <a:t>Для того, чтобы не делать ближнему своему дурного — любить его, нужно приучать себя не говорить ни ему, ни о нем дурного, а для того, чтобы приучить себя к этому, надо приучить себя не думать о нем дурного, не допускать в свою душу чувство недоброжелательства даже в мыслях.</a:t>
            </a:r>
          </a:p>
          <a:p>
            <a:pPr marL="0" indent="0" algn="l" fontAlgn="base">
              <a:buNone/>
            </a:pPr>
            <a:r>
              <a:rPr lang="ru-RU" sz="4400" b="0" i="0" dirty="0">
                <a:solidFill>
                  <a:srgbClr val="1A1A1A"/>
                </a:solidFill>
                <a:effectLst/>
                <a:latin typeface="Times New Roman" panose="02020603050405020304" pitchFamily="18" charset="0"/>
                <a:cs typeface="Times New Roman" panose="02020603050405020304" pitchFamily="18" charset="0"/>
              </a:rPr>
              <a:t>Можешь ли ты сердиться на человека за то, что у него гнойные раны? </a:t>
            </a:r>
            <a:r>
              <a:rPr lang="ru-RU" sz="4400" b="0" i="0" dirty="0">
                <a:solidFill>
                  <a:srgbClr val="FF0000"/>
                </a:solidFill>
                <a:effectLst/>
                <a:latin typeface="Times New Roman" panose="02020603050405020304" pitchFamily="18" charset="0"/>
                <a:cs typeface="Times New Roman" panose="02020603050405020304" pitchFamily="18" charset="0"/>
              </a:rPr>
              <a:t>Он не виноват, что вид его ран тебе неприятен</a:t>
            </a:r>
            <a:r>
              <a:rPr lang="ru-RU" sz="4400" b="0" i="0" dirty="0">
                <a:solidFill>
                  <a:srgbClr val="1A1A1A"/>
                </a:solidFill>
                <a:effectLst/>
                <a:latin typeface="Times New Roman" panose="02020603050405020304" pitchFamily="18" charset="0"/>
                <a:cs typeface="Times New Roman" panose="02020603050405020304" pitchFamily="18" charset="0"/>
              </a:rPr>
              <a:t>. Точно так же относись и к чужим порокам.</a:t>
            </a:r>
          </a:p>
          <a:p>
            <a:pPr marL="0" indent="0" algn="l" fontAlgn="base">
              <a:buNone/>
            </a:pPr>
            <a:r>
              <a:rPr lang="ru-RU" sz="4400" b="0" i="0" dirty="0">
                <a:solidFill>
                  <a:srgbClr val="1A1A1A"/>
                </a:solidFill>
                <a:effectLst/>
                <a:latin typeface="Times New Roman" panose="02020603050405020304" pitchFamily="18" charset="0"/>
                <a:cs typeface="Times New Roman" panose="02020603050405020304" pitchFamily="18" charset="0"/>
              </a:rPr>
              <a:t>Но ты скажешь, что у человека есть разум для того, чтобы он мог сознавать и исправлять свои пороки. Это верно. Стало быть, и у тебя есть разум, и ты можешь обсудить то, что тебе не сердиться надо на человека за его пороки, а, напротив, постараться разумным и добрым обхождением без гнева, нетерпения и надменности пробудить в человеке его совесть.</a:t>
            </a:r>
          </a:p>
          <a:p>
            <a:pPr marL="0" indent="0" algn="l" fontAlgn="base">
              <a:buNone/>
            </a:pPr>
            <a:r>
              <a:rPr lang="ru-RU" sz="4400" b="0" i="0" dirty="0">
                <a:solidFill>
                  <a:srgbClr val="1A1A1A"/>
                </a:solidFill>
                <a:effectLst/>
                <a:latin typeface="Times New Roman" panose="02020603050405020304" pitchFamily="18" charset="0"/>
                <a:cs typeface="Times New Roman" panose="02020603050405020304" pitchFamily="18" charset="0"/>
              </a:rPr>
              <a:t>Есть такие люди, что любят быть </a:t>
            </a:r>
            <a:r>
              <a:rPr lang="ru-RU" sz="4400" b="0" i="0" dirty="0">
                <a:solidFill>
                  <a:srgbClr val="FF0000"/>
                </a:solidFill>
                <a:effectLst/>
                <a:latin typeface="Times New Roman" panose="02020603050405020304" pitchFamily="18" charset="0"/>
                <a:cs typeface="Times New Roman" panose="02020603050405020304" pitchFamily="18" charset="0"/>
              </a:rPr>
              <a:t>сердитыми. Они всегда чем-нибудь заняты и всегда рады случаю оборвать, обругать того, кто к ним обратится за каким-нибудь делом</a:t>
            </a:r>
            <a:r>
              <a:rPr lang="ru-RU" sz="4400" b="0" i="0" dirty="0">
                <a:solidFill>
                  <a:srgbClr val="1A1A1A"/>
                </a:solidFill>
                <a:effectLst/>
                <a:latin typeface="Times New Roman" panose="02020603050405020304" pitchFamily="18" charset="0"/>
                <a:cs typeface="Times New Roman" panose="02020603050405020304" pitchFamily="18" charset="0"/>
              </a:rPr>
              <a:t>. Такие люди бывают очень неприятны. Но надо помнить, что они очень несчастны, не зная радости доброго расположения духа, и потому надо не сердиться на них, а жалеть их.</a:t>
            </a:r>
          </a:p>
          <a:p>
            <a:endParaRPr lang="ru-RU" dirty="0"/>
          </a:p>
        </p:txBody>
      </p:sp>
    </p:spTree>
    <p:extLst>
      <p:ext uri="{BB962C8B-B14F-4D97-AF65-F5344CB8AC3E}">
        <p14:creationId xmlns:p14="http://schemas.microsoft.com/office/powerpoint/2010/main" xmlns="" val="104334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B77BDD1-D120-4825-8439-1AE7D8FF4721}"/>
              </a:ext>
            </a:extLst>
          </p:cNvPr>
          <p:cNvSpPr>
            <a:spLocks noGrp="1"/>
          </p:cNvSpPr>
          <p:nvPr>
            <p:ph type="title"/>
          </p:nvPr>
        </p:nvSpPr>
        <p:spPr/>
        <p:txBody>
          <a:bodyPr/>
          <a:lstStyle/>
          <a:p>
            <a:endParaRPr lang="ru-RU" dirty="0"/>
          </a:p>
        </p:txBody>
      </p:sp>
      <p:graphicFrame>
        <p:nvGraphicFramePr>
          <p:cNvPr id="4" name="Объект 3">
            <a:extLst>
              <a:ext uri="{FF2B5EF4-FFF2-40B4-BE49-F238E27FC236}">
                <a16:creationId xmlns:a16="http://schemas.microsoft.com/office/drawing/2014/main" xmlns="" id="{F6A40B84-962D-4454-91CA-E98C9CB125CA}"/>
              </a:ext>
            </a:extLst>
          </p:cNvPr>
          <p:cNvGraphicFramePr>
            <a:graphicFrameLocks noGrp="1"/>
          </p:cNvGraphicFramePr>
          <p:nvPr>
            <p:ph idx="1"/>
            <p:extLst>
              <p:ext uri="{D42A27DB-BD31-4B8C-83A1-F6EECF244321}">
                <p14:modId xmlns:p14="http://schemas.microsoft.com/office/powerpoint/2010/main" xmlns="" val="2011432003"/>
              </p:ext>
            </p:extLst>
          </p:nvPr>
        </p:nvGraphicFramePr>
        <p:xfrm>
          <a:off x="700088" y="1349406"/>
          <a:ext cx="10691812" cy="4579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24371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8D8094E-CECF-4B93-BDAE-8FCAEA423527}"/>
              </a:ext>
            </a:extLst>
          </p:cNvPr>
          <p:cNvSpPr>
            <a:spLocks noGrp="1"/>
          </p:cNvSpPr>
          <p:nvPr>
            <p:ph type="title"/>
          </p:nvPr>
        </p:nvSpPr>
        <p:spPr>
          <a:xfrm>
            <a:off x="695324" y="901701"/>
            <a:ext cx="3914776" cy="3977269"/>
          </a:xfrm>
        </p:spPr>
        <p:txBody>
          <a:bodyPr>
            <a:normAutofit/>
          </a:bodyPr>
          <a:lstStyle/>
          <a:p>
            <a:pPr>
              <a:lnSpc>
                <a:spcPct val="90000"/>
              </a:lnSpc>
            </a:pPr>
            <a:r>
              <a:rPr lang="ru-RU" sz="3100"/>
              <a:t>Приемы формирования разных уровней читательской грамотности при изучении программного материала и при подготовке к ЕГЭ</a:t>
            </a:r>
          </a:p>
        </p:txBody>
      </p:sp>
      <p:graphicFrame>
        <p:nvGraphicFramePr>
          <p:cNvPr id="15" name="Объект 2">
            <a:extLst>
              <a:ext uri="{FF2B5EF4-FFF2-40B4-BE49-F238E27FC236}">
                <a16:creationId xmlns:a16="http://schemas.microsoft.com/office/drawing/2014/main" xmlns="" id="{70375A68-9B8C-48F1-B957-41E7B30CC07A}"/>
              </a:ext>
            </a:extLst>
          </p:cNvPr>
          <p:cNvGraphicFramePr>
            <a:graphicFrameLocks noGrp="1"/>
          </p:cNvGraphicFramePr>
          <p:nvPr>
            <p:ph idx="1"/>
            <p:extLst>
              <p:ext uri="{D42A27DB-BD31-4B8C-83A1-F6EECF244321}">
                <p14:modId xmlns:p14="http://schemas.microsoft.com/office/powerpoint/2010/main" xmlns="" val="3086292852"/>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descr="Флажок">
            <a:extLst>
              <a:ext uri="{FF2B5EF4-FFF2-40B4-BE49-F238E27FC236}">
                <a16:creationId xmlns:a16="http://schemas.microsoft.com/office/drawing/2014/main" xmlns="" id="{C9407639-E36A-4F54-8F7C-4684005E5A3E}"/>
              </a:ext>
            </a:extLst>
          </p:cNvPr>
          <p:cNvSpPr/>
          <p:nvPr/>
        </p:nvSpPr>
        <p:spPr>
          <a:xfrm>
            <a:off x="5664033" y="2997033"/>
            <a:ext cx="863933" cy="863933"/>
          </a:xfrm>
          <a:prstGeom prst="rect">
            <a:avLst/>
          </a:prstGeom>
          <a:blipFill>
            <a:blip r:embed="rId6">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Tree>
    <p:extLst>
      <p:ext uri="{BB962C8B-B14F-4D97-AF65-F5344CB8AC3E}">
        <p14:creationId xmlns:p14="http://schemas.microsoft.com/office/powerpoint/2010/main" xmlns="" val="1477349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685CF84-8AA7-4CAB-9686-4AE80FA38917}"/>
              </a:ext>
            </a:extLst>
          </p:cNvPr>
          <p:cNvSpPr>
            <a:spLocks noGrp="1"/>
          </p:cNvSpPr>
          <p:nvPr>
            <p:ph type="title"/>
          </p:nvPr>
        </p:nvSpPr>
        <p:spPr/>
        <p:txBody>
          <a:bodyPr/>
          <a:lstStyle/>
          <a:p>
            <a:r>
              <a:rPr lang="ru-RU" dirty="0"/>
              <a:t>Задание: определить, чем похожи тексты и чем они отличаются</a:t>
            </a:r>
          </a:p>
        </p:txBody>
      </p:sp>
      <p:graphicFrame>
        <p:nvGraphicFramePr>
          <p:cNvPr id="4" name="Таблица 4">
            <a:extLst>
              <a:ext uri="{FF2B5EF4-FFF2-40B4-BE49-F238E27FC236}">
                <a16:creationId xmlns:a16="http://schemas.microsoft.com/office/drawing/2014/main" xmlns="" id="{9C1782EE-4642-441E-9585-BDC2699B4D36}"/>
              </a:ext>
            </a:extLst>
          </p:cNvPr>
          <p:cNvGraphicFramePr>
            <a:graphicFrameLocks noGrp="1"/>
          </p:cNvGraphicFramePr>
          <p:nvPr>
            <p:ph idx="1"/>
            <p:extLst>
              <p:ext uri="{D42A27DB-BD31-4B8C-83A1-F6EECF244321}">
                <p14:modId xmlns:p14="http://schemas.microsoft.com/office/powerpoint/2010/main" xmlns="" val="3531094892"/>
              </p:ext>
            </p:extLst>
          </p:nvPr>
        </p:nvGraphicFramePr>
        <p:xfrm>
          <a:off x="700088" y="2292350"/>
          <a:ext cx="10691811" cy="4480560"/>
        </p:xfrm>
        <a:graphic>
          <a:graphicData uri="http://schemas.openxmlformats.org/drawingml/2006/table">
            <a:tbl>
              <a:tblPr firstRow="1" bandRow="1">
                <a:tableStyleId>{5C22544A-7EE6-4342-B048-85BDC9FD1C3A}</a:tableStyleId>
              </a:tblPr>
              <a:tblGrid>
                <a:gridCol w="3563937">
                  <a:extLst>
                    <a:ext uri="{9D8B030D-6E8A-4147-A177-3AD203B41FA5}">
                      <a16:colId xmlns:a16="http://schemas.microsoft.com/office/drawing/2014/main" xmlns="" val="431784261"/>
                    </a:ext>
                  </a:extLst>
                </a:gridCol>
                <a:gridCol w="3563937">
                  <a:extLst>
                    <a:ext uri="{9D8B030D-6E8A-4147-A177-3AD203B41FA5}">
                      <a16:colId xmlns:a16="http://schemas.microsoft.com/office/drawing/2014/main" xmlns="" val="2131178391"/>
                    </a:ext>
                  </a:extLst>
                </a:gridCol>
                <a:gridCol w="3563937">
                  <a:extLst>
                    <a:ext uri="{9D8B030D-6E8A-4147-A177-3AD203B41FA5}">
                      <a16:colId xmlns:a16="http://schemas.microsoft.com/office/drawing/2014/main" xmlns="" val="915617956"/>
                    </a:ext>
                  </a:extLst>
                </a:gridCol>
              </a:tblGrid>
              <a:tr h="370840">
                <a:tc>
                  <a:txBody>
                    <a:bodyPr/>
                    <a:lstStyle/>
                    <a:p>
                      <a:r>
                        <a:rPr lang="ru-RU" sz="1800" b="0" i="0" kern="1200" dirty="0">
                          <a:solidFill>
                            <a:schemeClr val="lt1"/>
                          </a:solidFill>
                          <a:effectLst/>
                          <a:latin typeface="+mn-lt"/>
                          <a:ea typeface="+mn-ea"/>
                          <a:cs typeface="+mn-cs"/>
                        </a:rPr>
                        <a:t>А.А. Фет «Весенний дождь»</a:t>
                      </a:r>
                    </a:p>
                    <a:p>
                      <a:endParaRPr lang="ru-RU" sz="1800" b="0" i="0" kern="1200" dirty="0">
                        <a:solidFill>
                          <a:schemeClr val="lt1"/>
                        </a:solidFill>
                        <a:effectLst/>
                        <a:latin typeface="+mn-lt"/>
                        <a:ea typeface="+mn-ea"/>
                        <a:cs typeface="+mn-cs"/>
                      </a:endParaRPr>
                    </a:p>
                    <a:p>
                      <a:r>
                        <a:rPr lang="ru-RU" sz="1800" b="0" i="0" kern="1200" dirty="0">
                          <a:solidFill>
                            <a:schemeClr val="lt1"/>
                          </a:solidFill>
                          <a:effectLst/>
                          <a:latin typeface="+mn-lt"/>
                          <a:ea typeface="+mn-ea"/>
                          <a:cs typeface="+mn-cs"/>
                        </a:rPr>
                        <a:t>Еще светло перед окном,</a:t>
                      </a:r>
                      <a:br>
                        <a:rPr lang="ru-RU" sz="1800" b="0" i="0" kern="1200" dirty="0">
                          <a:solidFill>
                            <a:schemeClr val="lt1"/>
                          </a:solidFill>
                          <a:effectLst/>
                          <a:latin typeface="+mn-lt"/>
                          <a:ea typeface="+mn-ea"/>
                          <a:cs typeface="+mn-cs"/>
                        </a:rPr>
                      </a:br>
                      <a:r>
                        <a:rPr lang="ru-RU" sz="1800" b="0" i="0" kern="1200" dirty="0">
                          <a:solidFill>
                            <a:schemeClr val="lt1"/>
                          </a:solidFill>
                          <a:effectLst/>
                          <a:latin typeface="+mn-lt"/>
                          <a:ea typeface="+mn-ea"/>
                          <a:cs typeface="+mn-cs"/>
                        </a:rPr>
                        <a:t>В разрывы </a:t>
                      </a:r>
                      <a:r>
                        <a:rPr lang="ru-RU" sz="1800" b="0" i="0" kern="1200" dirty="0" err="1">
                          <a:solidFill>
                            <a:schemeClr val="lt1"/>
                          </a:solidFill>
                          <a:effectLst/>
                          <a:latin typeface="+mn-lt"/>
                          <a:ea typeface="+mn-ea"/>
                          <a:cs typeface="+mn-cs"/>
                        </a:rPr>
                        <a:t>облак</a:t>
                      </a:r>
                      <a:r>
                        <a:rPr lang="ru-RU" sz="1800" b="0" i="0" kern="1200" dirty="0">
                          <a:solidFill>
                            <a:schemeClr val="lt1"/>
                          </a:solidFill>
                          <a:effectLst/>
                          <a:latin typeface="+mn-lt"/>
                          <a:ea typeface="+mn-ea"/>
                          <a:cs typeface="+mn-cs"/>
                        </a:rPr>
                        <a:t> солнце блещет,</a:t>
                      </a:r>
                      <a:br>
                        <a:rPr lang="ru-RU" sz="1800" b="0" i="0" kern="1200" dirty="0">
                          <a:solidFill>
                            <a:schemeClr val="lt1"/>
                          </a:solidFill>
                          <a:effectLst/>
                          <a:latin typeface="+mn-lt"/>
                          <a:ea typeface="+mn-ea"/>
                          <a:cs typeface="+mn-cs"/>
                        </a:rPr>
                      </a:br>
                      <a:r>
                        <a:rPr lang="ru-RU" sz="1800" b="0" i="0" kern="1200" dirty="0">
                          <a:solidFill>
                            <a:schemeClr val="lt1"/>
                          </a:solidFill>
                          <a:effectLst/>
                          <a:latin typeface="+mn-lt"/>
                          <a:ea typeface="+mn-ea"/>
                          <a:cs typeface="+mn-cs"/>
                        </a:rPr>
                        <a:t>И воробей своим крылом,</a:t>
                      </a:r>
                      <a:br>
                        <a:rPr lang="ru-RU" sz="1800" b="0" i="0" kern="1200" dirty="0">
                          <a:solidFill>
                            <a:schemeClr val="lt1"/>
                          </a:solidFill>
                          <a:effectLst/>
                          <a:latin typeface="+mn-lt"/>
                          <a:ea typeface="+mn-ea"/>
                          <a:cs typeface="+mn-cs"/>
                        </a:rPr>
                      </a:br>
                      <a:r>
                        <a:rPr lang="ru-RU" sz="1800" b="0" i="0" kern="1200" dirty="0">
                          <a:solidFill>
                            <a:schemeClr val="lt1"/>
                          </a:solidFill>
                          <a:effectLst/>
                          <a:latin typeface="+mn-lt"/>
                          <a:ea typeface="+mn-ea"/>
                          <a:cs typeface="+mn-cs"/>
                        </a:rPr>
                        <a:t>В песке </a:t>
                      </a:r>
                      <a:r>
                        <a:rPr lang="ru-RU" sz="1800" b="0" i="0" kern="1200" dirty="0" err="1">
                          <a:solidFill>
                            <a:schemeClr val="lt1"/>
                          </a:solidFill>
                          <a:effectLst/>
                          <a:latin typeface="+mn-lt"/>
                          <a:ea typeface="+mn-ea"/>
                          <a:cs typeface="+mn-cs"/>
                        </a:rPr>
                        <a:t>купаяся</a:t>
                      </a:r>
                      <a:r>
                        <a:rPr lang="ru-RU" sz="1800" b="0" i="0" kern="1200" dirty="0">
                          <a:solidFill>
                            <a:schemeClr val="lt1"/>
                          </a:solidFill>
                          <a:effectLst/>
                          <a:latin typeface="+mn-lt"/>
                          <a:ea typeface="+mn-ea"/>
                          <a:cs typeface="+mn-cs"/>
                        </a:rPr>
                        <a:t>, трепещет.</a:t>
                      </a:r>
                    </a:p>
                    <a:p>
                      <a:r>
                        <a:rPr lang="ru-RU" sz="1800" b="0" i="0" kern="1200" dirty="0">
                          <a:solidFill>
                            <a:schemeClr val="lt1"/>
                          </a:solidFill>
                          <a:effectLst/>
                          <a:latin typeface="+mn-lt"/>
                          <a:ea typeface="+mn-ea"/>
                          <a:cs typeface="+mn-cs"/>
                        </a:rPr>
                        <a:t>А уж от неба до земли,</a:t>
                      </a:r>
                      <a:br>
                        <a:rPr lang="ru-RU" sz="1800" b="0" i="0" kern="1200" dirty="0">
                          <a:solidFill>
                            <a:schemeClr val="lt1"/>
                          </a:solidFill>
                          <a:effectLst/>
                          <a:latin typeface="+mn-lt"/>
                          <a:ea typeface="+mn-ea"/>
                          <a:cs typeface="+mn-cs"/>
                        </a:rPr>
                      </a:br>
                      <a:r>
                        <a:rPr lang="ru-RU" sz="1800" b="0" i="0" kern="1200" dirty="0">
                          <a:solidFill>
                            <a:schemeClr val="lt1"/>
                          </a:solidFill>
                          <a:effectLst/>
                          <a:latin typeface="+mn-lt"/>
                          <a:ea typeface="+mn-ea"/>
                          <a:cs typeface="+mn-cs"/>
                        </a:rPr>
                        <a:t>Качаясь, движется завеса,</a:t>
                      </a:r>
                      <a:br>
                        <a:rPr lang="ru-RU" sz="1800" b="0" i="0" kern="1200" dirty="0">
                          <a:solidFill>
                            <a:schemeClr val="lt1"/>
                          </a:solidFill>
                          <a:effectLst/>
                          <a:latin typeface="+mn-lt"/>
                          <a:ea typeface="+mn-ea"/>
                          <a:cs typeface="+mn-cs"/>
                        </a:rPr>
                      </a:br>
                      <a:r>
                        <a:rPr lang="ru-RU" sz="1800" b="0" i="0" kern="1200" dirty="0">
                          <a:solidFill>
                            <a:schemeClr val="lt1"/>
                          </a:solidFill>
                          <a:effectLst/>
                          <a:latin typeface="+mn-lt"/>
                          <a:ea typeface="+mn-ea"/>
                          <a:cs typeface="+mn-cs"/>
                        </a:rPr>
                        <a:t>И будто в золотой пыли</a:t>
                      </a:r>
                      <a:br>
                        <a:rPr lang="ru-RU" sz="1800" b="0" i="0" kern="1200" dirty="0">
                          <a:solidFill>
                            <a:schemeClr val="lt1"/>
                          </a:solidFill>
                          <a:effectLst/>
                          <a:latin typeface="+mn-lt"/>
                          <a:ea typeface="+mn-ea"/>
                          <a:cs typeface="+mn-cs"/>
                        </a:rPr>
                      </a:br>
                      <a:r>
                        <a:rPr lang="ru-RU" sz="1800" b="0" i="0" kern="1200" dirty="0">
                          <a:solidFill>
                            <a:schemeClr val="lt1"/>
                          </a:solidFill>
                          <a:effectLst/>
                          <a:latin typeface="+mn-lt"/>
                          <a:ea typeface="+mn-ea"/>
                          <a:cs typeface="+mn-cs"/>
                        </a:rPr>
                        <a:t>Стоит за ней опушка леса.</a:t>
                      </a:r>
                    </a:p>
                    <a:p>
                      <a:r>
                        <a:rPr lang="ru-RU" sz="1800" b="0" i="0" kern="1200" dirty="0">
                          <a:solidFill>
                            <a:schemeClr val="lt1"/>
                          </a:solidFill>
                          <a:effectLst/>
                          <a:latin typeface="+mn-lt"/>
                          <a:ea typeface="+mn-ea"/>
                          <a:cs typeface="+mn-cs"/>
                        </a:rPr>
                        <a:t>Две капли брызнули в стекло,</a:t>
                      </a:r>
                      <a:br>
                        <a:rPr lang="ru-RU" sz="1800" b="0" i="0" kern="1200" dirty="0">
                          <a:solidFill>
                            <a:schemeClr val="lt1"/>
                          </a:solidFill>
                          <a:effectLst/>
                          <a:latin typeface="+mn-lt"/>
                          <a:ea typeface="+mn-ea"/>
                          <a:cs typeface="+mn-cs"/>
                        </a:rPr>
                      </a:br>
                      <a:r>
                        <a:rPr lang="ru-RU" sz="1800" b="0" i="0" kern="1200" dirty="0">
                          <a:solidFill>
                            <a:schemeClr val="lt1"/>
                          </a:solidFill>
                          <a:effectLst/>
                          <a:latin typeface="+mn-lt"/>
                          <a:ea typeface="+mn-ea"/>
                          <a:cs typeface="+mn-cs"/>
                        </a:rPr>
                        <a:t>От лип душистым медом тянет,</a:t>
                      </a:r>
                      <a:br>
                        <a:rPr lang="ru-RU" sz="1800" b="0" i="0" kern="1200" dirty="0">
                          <a:solidFill>
                            <a:schemeClr val="lt1"/>
                          </a:solidFill>
                          <a:effectLst/>
                          <a:latin typeface="+mn-lt"/>
                          <a:ea typeface="+mn-ea"/>
                          <a:cs typeface="+mn-cs"/>
                        </a:rPr>
                      </a:br>
                      <a:r>
                        <a:rPr lang="ru-RU" sz="1800" b="0" i="0" kern="1200" dirty="0">
                          <a:solidFill>
                            <a:schemeClr val="lt1"/>
                          </a:solidFill>
                          <a:effectLst/>
                          <a:latin typeface="+mn-lt"/>
                          <a:ea typeface="+mn-ea"/>
                          <a:cs typeface="+mn-cs"/>
                        </a:rPr>
                        <a:t>И что-то к саду подошло,</a:t>
                      </a:r>
                      <a:br>
                        <a:rPr lang="ru-RU" sz="1800" b="0" i="0" kern="1200" dirty="0">
                          <a:solidFill>
                            <a:schemeClr val="lt1"/>
                          </a:solidFill>
                          <a:effectLst/>
                          <a:latin typeface="+mn-lt"/>
                          <a:ea typeface="+mn-ea"/>
                          <a:cs typeface="+mn-cs"/>
                        </a:rPr>
                      </a:br>
                      <a:r>
                        <a:rPr lang="ru-RU" sz="1800" b="0" i="0" kern="1200" dirty="0">
                          <a:solidFill>
                            <a:schemeClr val="lt1"/>
                          </a:solidFill>
                          <a:effectLst/>
                          <a:latin typeface="+mn-lt"/>
                          <a:ea typeface="+mn-ea"/>
                          <a:cs typeface="+mn-cs"/>
                        </a:rPr>
                        <a:t>По свежим листьям барабанит.</a:t>
                      </a:r>
                    </a:p>
                    <a:p>
                      <a:endParaRPr lang="ru-RU" dirty="0"/>
                    </a:p>
                  </a:txBody>
                  <a:tcPr/>
                </a:tc>
                <a:tc>
                  <a:txBody>
                    <a:bodyPr/>
                    <a:lstStyle/>
                    <a:p>
                      <a:r>
                        <a:rPr lang="ru-RU" sz="1800" b="0" i="0" kern="1200" dirty="0">
                          <a:solidFill>
                            <a:schemeClr val="lt1"/>
                          </a:solidFill>
                          <a:effectLst/>
                          <a:latin typeface="+mn-lt"/>
                          <a:ea typeface="+mn-ea"/>
                          <a:cs typeface="+mn-cs"/>
                        </a:rPr>
                        <a:t>Дождь - это р</a:t>
                      </a:r>
                      <a:r>
                        <a:rPr lang="ru-RU" sz="1800" b="1" i="0" kern="1200" dirty="0">
                          <a:solidFill>
                            <a:schemeClr val="lt1"/>
                          </a:solidFill>
                          <a:effectLst/>
                          <a:latin typeface="+mn-lt"/>
                          <a:ea typeface="+mn-ea"/>
                          <a:cs typeface="+mn-cs"/>
                        </a:rPr>
                        <a:t>азновидность атмосферных осадков</a:t>
                      </a:r>
                      <a:r>
                        <a:rPr lang="ru-RU" sz="1800" b="0" i="0" kern="1200" dirty="0">
                          <a:solidFill>
                            <a:schemeClr val="lt1"/>
                          </a:solidFill>
                          <a:effectLst/>
                          <a:latin typeface="+mn-lt"/>
                          <a:ea typeface="+mn-ea"/>
                          <a:cs typeface="+mn-cs"/>
                        </a:rPr>
                        <a:t>, которые выпадают из облаков в виде капель жидкости в диаметре от 0,5 до 5-7 мм. Можно дать еще одно определение понятию дождь - это вода, которая образуется при конденсации водяного пара и, выпадая из облаков, достигает земную поверхность в виде капель жидкости.</a:t>
                      </a:r>
                      <a:endParaRPr lang="ru-RU" dirty="0"/>
                    </a:p>
                  </a:txBody>
                  <a:tcPr/>
                </a:tc>
                <a:tc>
                  <a:txBody>
                    <a:bodyPr/>
                    <a:lstStyle/>
                    <a:p>
                      <a:r>
                        <a:rPr lang="ru-RU" sz="1800" b="0" i="0" kern="1200" dirty="0">
                          <a:solidFill>
                            <a:schemeClr val="lt1"/>
                          </a:solidFill>
                          <a:effectLst/>
                          <a:latin typeface="+mn-lt"/>
                          <a:ea typeface="+mn-ea"/>
                          <a:cs typeface="+mn-cs"/>
                        </a:rPr>
                        <a:t>По данным корреспондентов, сегодня ночью прошел сильный дождь. Он стал причиной многих аварий, случившихся на дороге.</a:t>
                      </a:r>
                      <a:endParaRPr lang="ru-RU" dirty="0"/>
                    </a:p>
                  </a:txBody>
                  <a:tcPr/>
                </a:tc>
                <a:extLst>
                  <a:ext uri="{0D108BD9-81ED-4DB2-BD59-A6C34878D82A}">
                    <a16:rowId xmlns:a16="http://schemas.microsoft.com/office/drawing/2014/main" xmlns="" val="3971012529"/>
                  </a:ext>
                </a:extLst>
              </a:tr>
            </a:tbl>
          </a:graphicData>
        </a:graphic>
      </p:graphicFrame>
    </p:spTree>
    <p:extLst>
      <p:ext uri="{BB962C8B-B14F-4D97-AF65-F5344CB8AC3E}">
        <p14:creationId xmlns:p14="http://schemas.microsoft.com/office/powerpoint/2010/main" xmlns="" val="3856618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4CCDD6-2DCA-4DD3-89DF-84679887DC36}"/>
              </a:ext>
            </a:extLst>
          </p:cNvPr>
          <p:cNvSpPr>
            <a:spLocks noGrp="1"/>
          </p:cNvSpPr>
          <p:nvPr>
            <p:ph type="title"/>
          </p:nvPr>
        </p:nvSpPr>
        <p:spPr/>
        <p:txBody>
          <a:bodyPr/>
          <a:lstStyle/>
          <a:p>
            <a:r>
              <a:rPr lang="ru-RU" dirty="0"/>
              <a:t>Алгоритм работы с готовыми сочинениями ЕГЭ</a:t>
            </a:r>
          </a:p>
        </p:txBody>
      </p:sp>
      <p:graphicFrame>
        <p:nvGraphicFramePr>
          <p:cNvPr id="4" name="Объект 3">
            <a:extLst>
              <a:ext uri="{FF2B5EF4-FFF2-40B4-BE49-F238E27FC236}">
                <a16:creationId xmlns:a16="http://schemas.microsoft.com/office/drawing/2014/main" xmlns="" id="{431160F6-9607-4FC5-95C8-C2BAC70FE030}"/>
              </a:ext>
            </a:extLst>
          </p:cNvPr>
          <p:cNvGraphicFramePr>
            <a:graphicFrameLocks noGrp="1"/>
          </p:cNvGraphicFramePr>
          <p:nvPr>
            <p:ph idx="1"/>
            <p:extLst>
              <p:ext uri="{D42A27DB-BD31-4B8C-83A1-F6EECF244321}">
                <p14:modId xmlns:p14="http://schemas.microsoft.com/office/powerpoint/2010/main" xmlns="" val="1851838755"/>
              </p:ext>
            </p:extLst>
          </p:nvPr>
        </p:nvGraphicFramePr>
        <p:xfrm>
          <a:off x="700087" y="2292350"/>
          <a:ext cx="10791277" cy="4192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3068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33E93247-6229-44AB-A550-739E971E6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4E5A6934-1C5C-4A78-9543-C759FE63D67A}"/>
              </a:ext>
            </a:extLst>
          </p:cNvPr>
          <p:cNvSpPr>
            <a:spLocks noGrp="1"/>
          </p:cNvSpPr>
          <p:nvPr>
            <p:ph type="title"/>
          </p:nvPr>
        </p:nvSpPr>
        <p:spPr>
          <a:xfrm>
            <a:off x="695325" y="914557"/>
            <a:ext cx="10872665" cy="705780"/>
          </a:xfrm>
        </p:spPr>
        <p:txBody>
          <a:bodyPr vert="horz" lIns="91440" tIns="45720" rIns="91440" bIns="45720" rtlCol="0" anchor="t">
            <a:normAutofit fontScale="90000"/>
          </a:bodyPr>
          <a:lstStyle/>
          <a:p>
            <a:r>
              <a:rPr lang="ru-RU" dirty="0"/>
              <a:t>Читательская грамотность как компонент ФГ</a:t>
            </a:r>
            <a:endParaRPr lang="en-US" dirty="0"/>
          </a:p>
        </p:txBody>
      </p:sp>
      <p:cxnSp>
        <p:nvCxnSpPr>
          <p:cNvPr id="16" name="Straight Connector 15">
            <a:extLst>
              <a:ext uri="{FF2B5EF4-FFF2-40B4-BE49-F238E27FC236}">
                <a16:creationId xmlns:a16="http://schemas.microsoft.com/office/drawing/2014/main" xmlns="" id="{EE2E603F-4A95-4FE8-BB06-211DFD75DBE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Объект 3">
            <a:extLst>
              <a:ext uri="{FF2B5EF4-FFF2-40B4-BE49-F238E27FC236}">
                <a16:creationId xmlns:a16="http://schemas.microsoft.com/office/drawing/2014/main" xmlns="" id="{6BEA01B8-1B8B-4055-A5FC-40EAC7D5C894}"/>
              </a:ext>
            </a:extLst>
          </p:cNvPr>
          <p:cNvGraphicFramePr>
            <a:graphicFrameLocks noGrp="1"/>
          </p:cNvGraphicFramePr>
          <p:nvPr>
            <p:ph idx="1"/>
            <p:extLst>
              <p:ext uri="{D42A27DB-BD31-4B8C-83A1-F6EECF244321}">
                <p14:modId xmlns:p14="http://schemas.microsoft.com/office/powerpoint/2010/main" xmlns="" val="3949727400"/>
              </p:ext>
            </p:extLst>
          </p:nvPr>
        </p:nvGraphicFramePr>
        <p:xfrm>
          <a:off x="1696031" y="2292953"/>
          <a:ext cx="8799939" cy="3860450"/>
        </p:xfrm>
        <a:graphic>
          <a:graphicData uri="http://schemas.openxmlformats.org/drawingml/2006/table">
            <a:tbl>
              <a:tblPr>
                <a:solidFill>
                  <a:schemeClr val="tx1">
                    <a:lumMod val="65000"/>
                    <a:lumOff val="35000"/>
                  </a:schemeClr>
                </a:solidFill>
              </a:tblPr>
              <a:tblGrid>
                <a:gridCol w="8799939">
                  <a:extLst>
                    <a:ext uri="{9D8B030D-6E8A-4147-A177-3AD203B41FA5}">
                      <a16:colId xmlns:a16="http://schemas.microsoft.com/office/drawing/2014/main" xmlns="" val="201405901"/>
                    </a:ext>
                  </a:extLst>
                </a:gridCol>
              </a:tblGrid>
              <a:tr h="3860450">
                <a:tc>
                  <a:txBody>
                    <a:bodyPr/>
                    <a:lstStyle/>
                    <a:p>
                      <a:r>
                        <a:rPr lang="ru-RU" sz="3300" b="0" i="0" cap="none" spc="0">
                          <a:solidFill>
                            <a:schemeClr val="bg1"/>
                          </a:solidFill>
                          <a:effectLst/>
                          <a:latin typeface="Georgia" panose="02040502050405020303" pitchFamily="18" charset="0"/>
                        </a:rPr>
                        <a:t>«Читательская грамотность - способность человека понимать, использовать,</a:t>
                      </a:r>
                      <a:br>
                        <a:rPr lang="ru-RU" sz="3300" b="0" i="0" cap="none" spc="0">
                          <a:solidFill>
                            <a:schemeClr val="bg1"/>
                          </a:solidFill>
                          <a:effectLst/>
                          <a:latin typeface="Georgia" panose="02040502050405020303" pitchFamily="18" charset="0"/>
                        </a:rPr>
                      </a:br>
                      <a:r>
                        <a:rPr lang="ru-RU" sz="3300" b="0" i="0" cap="none" spc="0">
                          <a:solidFill>
                            <a:schemeClr val="bg1"/>
                          </a:solidFill>
                          <a:effectLst/>
                          <a:latin typeface="Georgia" panose="02040502050405020303" pitchFamily="18" charset="0"/>
                        </a:rPr>
                        <a:t>оценивать тексты, размышлять о них и заниматься чтением для того, чтобы</a:t>
                      </a:r>
                      <a:br>
                        <a:rPr lang="ru-RU" sz="3300" b="0" i="0" cap="none" spc="0">
                          <a:solidFill>
                            <a:schemeClr val="bg1"/>
                          </a:solidFill>
                          <a:effectLst/>
                          <a:latin typeface="Georgia" panose="02040502050405020303" pitchFamily="18" charset="0"/>
                        </a:rPr>
                      </a:br>
                      <a:r>
                        <a:rPr lang="ru-RU" sz="3300" b="0" i="0" cap="none" spc="0">
                          <a:solidFill>
                            <a:schemeClr val="bg1"/>
                          </a:solidFill>
                          <a:effectLst/>
                          <a:latin typeface="Georgia" panose="02040502050405020303" pitchFamily="18" charset="0"/>
                        </a:rPr>
                        <a:t>достигать своих целей, расширять свои знания и возможности, участвовать в</a:t>
                      </a:r>
                      <a:br>
                        <a:rPr lang="ru-RU" sz="3300" b="0" i="0" cap="none" spc="0">
                          <a:solidFill>
                            <a:schemeClr val="bg1"/>
                          </a:solidFill>
                          <a:effectLst/>
                          <a:latin typeface="Georgia" panose="02040502050405020303" pitchFamily="18" charset="0"/>
                        </a:rPr>
                      </a:br>
                      <a:r>
                        <a:rPr lang="ru-RU" sz="3300" b="0" i="0" cap="none" spc="0">
                          <a:solidFill>
                            <a:schemeClr val="bg1"/>
                          </a:solidFill>
                          <a:effectLst/>
                          <a:latin typeface="Georgia" panose="02040502050405020303" pitchFamily="18" charset="0"/>
                        </a:rPr>
                        <a:t>социальной жизни».</a:t>
                      </a:r>
                      <a:endParaRPr lang="ru-RU" sz="3300" cap="none" spc="0">
                        <a:solidFill>
                          <a:schemeClr val="bg1"/>
                        </a:solidFill>
                        <a:effectLst/>
                      </a:endParaRPr>
                    </a:p>
                  </a:txBody>
                  <a:tcPr marL="187704" marR="187704" marT="93852" marB="187704" anchor="ctr">
                    <a:lnL w="12700" cmpd="sng">
                      <a:noFill/>
                      <a:prstDash val="solid"/>
                    </a:lnL>
                    <a:lnR w="12700" cmpd="sng">
                      <a:noFill/>
                      <a:prstDash val="solid"/>
                    </a:lnR>
                    <a:lnT w="12700" cmpd="sng">
                      <a:noFill/>
                      <a:prstDash val="solid"/>
                    </a:lnT>
                    <a:lnB w="12700" cmpd="sng">
                      <a:noFill/>
                      <a:prstDash val="solid"/>
                    </a:lnB>
                    <a:solidFill>
                      <a:schemeClr val="tx1">
                        <a:lumMod val="65000"/>
                        <a:lumOff val="35000"/>
                      </a:schemeClr>
                    </a:solidFill>
                  </a:tcPr>
                </a:tc>
                <a:extLst>
                  <a:ext uri="{0D108BD9-81ED-4DB2-BD59-A6C34878D82A}">
                    <a16:rowId xmlns:a16="http://schemas.microsoft.com/office/drawing/2014/main" xmlns="" val="66543882"/>
                  </a:ext>
                </a:extLst>
              </a:tr>
            </a:tbl>
          </a:graphicData>
        </a:graphic>
      </p:graphicFrame>
      <p:sp>
        <p:nvSpPr>
          <p:cNvPr id="5" name="Rectangle 1">
            <a:extLst>
              <a:ext uri="{FF2B5EF4-FFF2-40B4-BE49-F238E27FC236}">
                <a16:creationId xmlns:a16="http://schemas.microsoft.com/office/drawing/2014/main" xmlns="" id="{194675B8-D736-4651-AEC6-22F00E75E258}"/>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ru-RU" altLang="ru-RU" b="0" i="0" u="none" strike="noStrike" cap="none" normalizeH="0" baseline="0">
                <a:ln>
                  <a:noFill/>
                </a:ln>
                <a:solidFill>
                  <a:schemeClr val="tx1"/>
                </a:solidFill>
                <a:effectLst/>
                <a:latin typeface="Arial" panose="020B0604020202020204" pitchFamily="34" charset="0"/>
              </a:rPr>
              <a:t/>
            </a:r>
            <a:br>
              <a:rPr kumimoji="0" lang="ru-RU" altLang="ru-RU" b="0" i="0" u="none" strike="noStrike" cap="none" normalizeH="0" baseline="0">
                <a:ln>
                  <a:noFill/>
                </a:ln>
                <a:solidFill>
                  <a:schemeClr val="tx1"/>
                </a:solidFill>
                <a:effectLst/>
                <a:latin typeface="Arial" panose="020B0604020202020204" pitchFamily="34" charset="0"/>
              </a:rPr>
            </a:br>
            <a:endParaRPr kumimoji="0" lang="ru-RU" altLang="ru-RU"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6281519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BD04E2-E0C8-4B0E-ADC2-2273F0D7E9E8}"/>
              </a:ext>
            </a:extLst>
          </p:cNvPr>
          <p:cNvSpPr>
            <a:spLocks noGrp="1"/>
          </p:cNvSpPr>
          <p:nvPr>
            <p:ph type="title"/>
          </p:nvPr>
        </p:nvSpPr>
        <p:spPr>
          <a:xfrm>
            <a:off x="5604846" y="860615"/>
            <a:ext cx="5922279" cy="1272986"/>
          </a:xfrm>
        </p:spPr>
        <p:txBody>
          <a:bodyPr>
            <a:normAutofit/>
          </a:bodyPr>
          <a:lstStyle/>
          <a:p>
            <a:r>
              <a:rPr lang="ru-RU" dirty="0"/>
              <a:t>Что развивает?</a:t>
            </a:r>
          </a:p>
        </p:txBody>
      </p:sp>
      <p:pic>
        <p:nvPicPr>
          <p:cNvPr id="5" name="Picture 4">
            <a:extLst>
              <a:ext uri="{FF2B5EF4-FFF2-40B4-BE49-F238E27FC236}">
                <a16:creationId xmlns:a16="http://schemas.microsoft.com/office/drawing/2014/main" xmlns="" id="{1B03B262-4A28-48BC-ADDA-1C3798F38FBD}"/>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rcRect l="23403" r="23403"/>
          <a:stretch/>
        </p:blipFill>
        <p:spPr>
          <a:xfrm>
            <a:off x="20" y="-17929"/>
            <a:ext cx="4876780" cy="6875929"/>
          </a:xfrm>
          <a:prstGeom prst="rect">
            <a:avLst/>
          </a:prstGeom>
        </p:spPr>
      </p:pic>
      <p:sp>
        <p:nvSpPr>
          <p:cNvPr id="3" name="Объект 2">
            <a:extLst>
              <a:ext uri="{FF2B5EF4-FFF2-40B4-BE49-F238E27FC236}">
                <a16:creationId xmlns:a16="http://schemas.microsoft.com/office/drawing/2014/main" xmlns="" id="{737BFD31-89C9-47C5-8E14-AF380C36C1CD}"/>
              </a:ext>
            </a:extLst>
          </p:cNvPr>
          <p:cNvSpPr>
            <a:spLocks noGrp="1"/>
          </p:cNvSpPr>
          <p:nvPr>
            <p:ph idx="1"/>
          </p:nvPr>
        </p:nvSpPr>
        <p:spPr>
          <a:xfrm>
            <a:off x="5566943" y="2133600"/>
            <a:ext cx="6005933" cy="3774464"/>
          </a:xfrm>
        </p:spPr>
        <p:txBody>
          <a:bodyPr>
            <a:normAutofit/>
          </a:bodyPr>
          <a:lstStyle/>
          <a:p>
            <a:r>
              <a:rPr lang="ru-RU" dirty="0"/>
              <a:t>Умение понимать текст.</a:t>
            </a:r>
          </a:p>
          <a:p>
            <a:r>
              <a:rPr lang="ru-RU" dirty="0"/>
              <a:t>Навыки работы с текстами разных стилей и видов.</a:t>
            </a:r>
          </a:p>
          <a:p>
            <a:r>
              <a:rPr lang="ru-RU" dirty="0"/>
              <a:t>Способность критически оценить содержание текста и языковые особенности. </a:t>
            </a:r>
          </a:p>
          <a:p>
            <a:r>
              <a:rPr lang="ru-RU" dirty="0"/>
              <a:t>Коммуникативные навыки работы в группе и представления своей точки зрения.</a:t>
            </a:r>
          </a:p>
        </p:txBody>
      </p:sp>
    </p:spTree>
    <p:extLst>
      <p:ext uri="{BB962C8B-B14F-4D97-AF65-F5344CB8AC3E}">
        <p14:creationId xmlns:p14="http://schemas.microsoft.com/office/powerpoint/2010/main" xmlns="" val="1227514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F68B2C62-7648-4430-90D5-AE0F252AF1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6D4EAF10-E11E-4CE6-A904-FDA0A4636101}"/>
              </a:ext>
            </a:extLst>
          </p:cNvPr>
          <p:cNvSpPr>
            <a:spLocks noGrp="1"/>
          </p:cNvSpPr>
          <p:nvPr>
            <p:ph type="title"/>
          </p:nvPr>
        </p:nvSpPr>
        <p:spPr>
          <a:xfrm>
            <a:off x="695324" y="609601"/>
            <a:ext cx="2429616" cy="4488878"/>
          </a:xfrm>
        </p:spPr>
        <p:txBody>
          <a:bodyPr>
            <a:normAutofit/>
          </a:bodyPr>
          <a:lstStyle/>
          <a:p>
            <a:r>
              <a:rPr lang="ru-RU" sz="2400" dirty="0"/>
              <a:t>Соотношение учащихся 10 класса с уровнями читательской компетенции после использования заданий на развитие ФГ</a:t>
            </a:r>
            <a:br>
              <a:rPr lang="ru-RU" sz="2400" dirty="0"/>
            </a:br>
            <a:endParaRPr lang="ru-RU" sz="2400" dirty="0"/>
          </a:p>
        </p:txBody>
      </p:sp>
      <p:cxnSp>
        <p:nvCxnSpPr>
          <p:cNvPr id="12" name="Straight Connector 11">
            <a:extLst>
              <a:ext uri="{FF2B5EF4-FFF2-40B4-BE49-F238E27FC236}">
                <a16:creationId xmlns:a16="http://schemas.microsoft.com/office/drawing/2014/main" xmlns="" id="{E423DFCF-3B37-4389-873D-3308EBD44D8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Диаграмма 3">
            <a:extLst>
              <a:ext uri="{FF2B5EF4-FFF2-40B4-BE49-F238E27FC236}">
                <a16:creationId xmlns:a16="http://schemas.microsoft.com/office/drawing/2014/main" xmlns="" id="{0A3DC6E9-826E-432C-80CB-08150590A865}"/>
              </a:ext>
            </a:extLst>
          </p:cNvPr>
          <p:cNvGraphicFramePr>
            <a:graphicFrameLocks noGrp="1"/>
          </p:cNvGraphicFramePr>
          <p:nvPr>
            <p:ph idx="1"/>
            <p:extLst>
              <p:ext uri="{D42A27DB-BD31-4B8C-83A1-F6EECF244321}">
                <p14:modId xmlns:p14="http://schemas.microsoft.com/office/powerpoint/2010/main" xmlns="" val="3026859770"/>
              </p:ext>
            </p:extLst>
          </p:nvPr>
        </p:nvGraphicFramePr>
        <p:xfrm>
          <a:off x="3987800" y="723900"/>
          <a:ext cx="7442201" cy="54002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778447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BD04E2-E0C8-4B0E-ADC2-2273F0D7E9E8}"/>
              </a:ext>
            </a:extLst>
          </p:cNvPr>
          <p:cNvSpPr>
            <a:spLocks noGrp="1"/>
          </p:cNvSpPr>
          <p:nvPr>
            <p:ph type="title"/>
          </p:nvPr>
        </p:nvSpPr>
        <p:spPr>
          <a:xfrm>
            <a:off x="5604846" y="860615"/>
            <a:ext cx="5922279" cy="1272986"/>
          </a:xfrm>
        </p:spPr>
        <p:txBody>
          <a:bodyPr>
            <a:normAutofit/>
          </a:bodyPr>
          <a:lstStyle/>
          <a:p>
            <a:r>
              <a:rPr lang="ru-RU" dirty="0"/>
              <a:t>Сложности в работе</a:t>
            </a:r>
          </a:p>
        </p:txBody>
      </p:sp>
      <p:pic>
        <p:nvPicPr>
          <p:cNvPr id="5" name="Picture 4">
            <a:extLst>
              <a:ext uri="{FF2B5EF4-FFF2-40B4-BE49-F238E27FC236}">
                <a16:creationId xmlns:a16="http://schemas.microsoft.com/office/drawing/2014/main" xmlns="" id="{1B03B262-4A28-48BC-ADDA-1C3798F38FBD}"/>
              </a:ext>
            </a:extLst>
          </p:cNvPr>
          <p:cNvPicPr>
            <a:picLocks noChangeAspect="1"/>
          </p:cNvPicPr>
          <p:nvPr/>
        </p:nvPicPr>
        <p:blipFill>
          <a:blip r:embed="rId2">
            <a:extLst>
              <a:ext uri="{28A0092B-C50C-407E-A947-70E740481C1C}">
                <a14:useLocalDpi xmlns:a14="http://schemas.microsoft.com/office/drawing/2010/main" xmlns="" val="0"/>
              </a:ext>
              <a:ext uri="{837473B0-CC2E-450A-ABE3-18F120FF3D39}">
                <a1611:picAttrSrcUrl xmlns:a1611="http://schemas.microsoft.com/office/drawing/2016/11/main" xmlns="" r:id="rId3"/>
              </a:ext>
            </a:extLst>
          </a:blip>
          <a:srcRect l="26358" r="26358"/>
          <a:stretch/>
        </p:blipFill>
        <p:spPr>
          <a:xfrm>
            <a:off x="0" y="-17929"/>
            <a:ext cx="4876780" cy="6875929"/>
          </a:xfrm>
          <a:prstGeom prst="rect">
            <a:avLst/>
          </a:prstGeom>
        </p:spPr>
      </p:pic>
      <p:sp>
        <p:nvSpPr>
          <p:cNvPr id="3" name="Объект 2">
            <a:extLst>
              <a:ext uri="{FF2B5EF4-FFF2-40B4-BE49-F238E27FC236}">
                <a16:creationId xmlns:a16="http://schemas.microsoft.com/office/drawing/2014/main" xmlns="" id="{737BFD31-89C9-47C5-8E14-AF380C36C1CD}"/>
              </a:ext>
            </a:extLst>
          </p:cNvPr>
          <p:cNvSpPr>
            <a:spLocks noGrp="1"/>
          </p:cNvSpPr>
          <p:nvPr>
            <p:ph idx="1"/>
          </p:nvPr>
        </p:nvSpPr>
        <p:spPr>
          <a:xfrm>
            <a:off x="5566943" y="2133600"/>
            <a:ext cx="6005933" cy="3774464"/>
          </a:xfrm>
        </p:spPr>
        <p:txBody>
          <a:bodyPr>
            <a:normAutofit/>
          </a:bodyPr>
          <a:lstStyle/>
          <a:p>
            <a:r>
              <a:rPr lang="ru-RU" dirty="0"/>
              <a:t>1. Трудности при необходимости сопоставлять и критически оценивать несколько текстов.</a:t>
            </a:r>
          </a:p>
          <a:p>
            <a:r>
              <a:rPr lang="ru-RU" dirty="0"/>
              <a:t>2. Проблемы в разграничении фактов и мнений.</a:t>
            </a:r>
          </a:p>
          <a:p>
            <a:r>
              <a:rPr lang="ru-RU" dirty="0"/>
              <a:t>3. Излишняя критичность при оценивании вторичных текстов (сочинения).</a:t>
            </a:r>
          </a:p>
          <a:p>
            <a:r>
              <a:rPr lang="ru-RU" dirty="0"/>
              <a:t>4. Успешность при работе в группе, сложности при отстаивании своей </a:t>
            </a:r>
            <a:r>
              <a:rPr lang="ru-RU"/>
              <a:t>точки зрения.</a:t>
            </a:r>
            <a:endParaRPr lang="ru-RU" dirty="0"/>
          </a:p>
          <a:p>
            <a:endParaRPr lang="ru-RU" dirty="0"/>
          </a:p>
        </p:txBody>
      </p:sp>
    </p:spTree>
    <p:extLst>
      <p:ext uri="{BB962C8B-B14F-4D97-AF65-F5344CB8AC3E}">
        <p14:creationId xmlns:p14="http://schemas.microsoft.com/office/powerpoint/2010/main" xmlns="" val="933170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9BF2363-F9D5-4DC8-A20C-382CAAB977A8}"/>
              </a:ext>
            </a:extLst>
          </p:cNvPr>
          <p:cNvSpPr>
            <a:spLocks noGrp="1"/>
          </p:cNvSpPr>
          <p:nvPr>
            <p:ph type="title"/>
          </p:nvPr>
        </p:nvSpPr>
        <p:spPr/>
        <p:txBody>
          <a:bodyPr/>
          <a:lstStyle/>
          <a:p>
            <a:endParaRPr lang="ru-RU"/>
          </a:p>
        </p:txBody>
      </p:sp>
      <p:pic>
        <p:nvPicPr>
          <p:cNvPr id="4" name="Объект 3">
            <a:extLst>
              <a:ext uri="{FF2B5EF4-FFF2-40B4-BE49-F238E27FC236}">
                <a16:creationId xmlns:a16="http://schemas.microsoft.com/office/drawing/2014/main" xmlns="" id="{1A1FEF65-6D01-4F94-85A6-28215CFECE23}"/>
              </a:ext>
            </a:extLst>
          </p:cNvPr>
          <p:cNvPicPr>
            <a:picLocks noGrp="1" noChangeAspect="1"/>
          </p:cNvPicPr>
          <p:nvPr>
            <p:ph idx="1"/>
          </p:nvPr>
        </p:nvPicPr>
        <p:blipFill>
          <a:blip r:embed="rId2"/>
          <a:stretch>
            <a:fillRect/>
          </a:stretch>
        </p:blipFill>
        <p:spPr>
          <a:xfrm>
            <a:off x="700636" y="723900"/>
            <a:ext cx="10691264" cy="5476875"/>
          </a:xfrm>
          <a:prstGeom prst="rect">
            <a:avLst/>
          </a:prstGeom>
        </p:spPr>
      </p:pic>
    </p:spTree>
    <p:extLst>
      <p:ext uri="{BB962C8B-B14F-4D97-AF65-F5344CB8AC3E}">
        <p14:creationId xmlns:p14="http://schemas.microsoft.com/office/powerpoint/2010/main" xmlns="" val="2160317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9A317CB-3962-45E9-BDCE-32EE01C9EA43}"/>
              </a:ext>
            </a:extLst>
          </p:cNvPr>
          <p:cNvSpPr>
            <a:spLocks noGrp="1"/>
          </p:cNvSpPr>
          <p:nvPr>
            <p:ph type="title"/>
          </p:nvPr>
        </p:nvSpPr>
        <p:spPr/>
        <p:txBody>
          <a:bodyPr/>
          <a:lstStyle/>
          <a:p>
            <a:endParaRPr lang="ru-RU"/>
          </a:p>
        </p:txBody>
      </p:sp>
      <p:pic>
        <p:nvPicPr>
          <p:cNvPr id="5126" name="Picture 6">
            <a:extLst>
              <a:ext uri="{FF2B5EF4-FFF2-40B4-BE49-F238E27FC236}">
                <a16:creationId xmlns:a16="http://schemas.microsoft.com/office/drawing/2014/main" xmlns="" id="{32951EF2-8C03-4259-827E-5059241D7ACA}"/>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00326" y="834501"/>
            <a:ext cx="8353887" cy="54686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9139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2D4C4B7-A67D-4B96-957C-F390068EE645}"/>
              </a:ext>
            </a:extLst>
          </p:cNvPr>
          <p:cNvSpPr>
            <a:spLocks noGrp="1"/>
          </p:cNvSpPr>
          <p:nvPr>
            <p:ph type="title"/>
          </p:nvPr>
        </p:nvSpPr>
        <p:spPr/>
        <p:txBody>
          <a:bodyPr>
            <a:noAutofit/>
          </a:bodyPr>
          <a:lstStyle/>
          <a:p>
            <a:pPr algn="just"/>
            <a:r>
              <a:rPr lang="ru-RU" sz="3200" dirty="0"/>
              <a:t>Основные проблемы</a:t>
            </a:r>
            <a:r>
              <a:rPr lang="en-US" sz="3200" dirty="0"/>
              <a:t> </a:t>
            </a:r>
            <a:r>
              <a:rPr lang="ru-RU" sz="3200" dirty="0"/>
              <a:t>в подготовке школьников, выявленные в результате исследований </a:t>
            </a:r>
            <a:r>
              <a:rPr lang="en-US" sz="3200" dirty="0" err="1"/>
              <a:t>pisa</a:t>
            </a:r>
            <a:endParaRPr lang="ru-RU" sz="3200" dirty="0"/>
          </a:p>
        </p:txBody>
      </p:sp>
      <p:graphicFrame>
        <p:nvGraphicFramePr>
          <p:cNvPr id="5" name="Объект 4">
            <a:extLst>
              <a:ext uri="{FF2B5EF4-FFF2-40B4-BE49-F238E27FC236}">
                <a16:creationId xmlns:a16="http://schemas.microsoft.com/office/drawing/2014/main" xmlns="" id="{2836FF28-7D53-4026-90DC-C45604990476}"/>
              </a:ext>
            </a:extLst>
          </p:cNvPr>
          <p:cNvGraphicFramePr>
            <a:graphicFrameLocks noGrp="1"/>
          </p:cNvGraphicFramePr>
          <p:nvPr>
            <p:ph idx="1"/>
            <p:extLst>
              <p:ext uri="{D42A27DB-BD31-4B8C-83A1-F6EECF244321}">
                <p14:modId xmlns:p14="http://schemas.microsoft.com/office/powerpoint/2010/main" xmlns="" val="2802566705"/>
              </p:ext>
            </p:extLst>
          </p:nvPr>
        </p:nvGraphicFramePr>
        <p:xfrm>
          <a:off x="700635" y="2293126"/>
          <a:ext cx="10691265" cy="363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2975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FCD23F-778A-400C-A5AF-8F7808DCD49D}"/>
              </a:ext>
            </a:extLst>
          </p:cNvPr>
          <p:cNvSpPr>
            <a:spLocks noGrp="1"/>
          </p:cNvSpPr>
          <p:nvPr>
            <p:ph type="title"/>
          </p:nvPr>
        </p:nvSpPr>
        <p:spPr/>
        <p:txBody>
          <a:bodyPr/>
          <a:lstStyle/>
          <a:p>
            <a:endParaRPr lang="ru-RU"/>
          </a:p>
        </p:txBody>
      </p:sp>
      <p:pic>
        <p:nvPicPr>
          <p:cNvPr id="4098" name="Picture 2">
            <a:extLst>
              <a:ext uri="{FF2B5EF4-FFF2-40B4-BE49-F238E27FC236}">
                <a16:creationId xmlns:a16="http://schemas.microsoft.com/office/drawing/2014/main" xmlns="" id="{E142882B-2BC6-4104-9DB8-3D918969778D}"/>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46229" y="665825"/>
            <a:ext cx="11390051" cy="57616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9054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49FD0F8-D580-4934-B771-19342FB9D188}"/>
              </a:ext>
            </a:extLst>
          </p:cNvPr>
          <p:cNvSpPr>
            <a:spLocks noGrp="1"/>
          </p:cNvSpPr>
          <p:nvPr>
            <p:ph type="title"/>
          </p:nvPr>
        </p:nvSpPr>
        <p:spPr/>
        <p:txBody>
          <a:bodyPr/>
          <a:lstStyle/>
          <a:p>
            <a:endParaRPr lang="ru-RU"/>
          </a:p>
        </p:txBody>
      </p:sp>
      <p:pic>
        <p:nvPicPr>
          <p:cNvPr id="3074" name="Picture 2">
            <a:extLst>
              <a:ext uri="{FF2B5EF4-FFF2-40B4-BE49-F238E27FC236}">
                <a16:creationId xmlns:a16="http://schemas.microsoft.com/office/drawing/2014/main" xmlns="" id="{1D7B58CC-6D00-4ABC-85D4-5C45E7BBB882}"/>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24435" y="664368"/>
            <a:ext cx="10767465" cy="55292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9514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F68B2C62-7648-4430-90D5-AE0F252AF1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C8D8094E-CECF-4B93-BDAE-8FCAEA423527}"/>
              </a:ext>
            </a:extLst>
          </p:cNvPr>
          <p:cNvSpPr>
            <a:spLocks noGrp="1"/>
          </p:cNvSpPr>
          <p:nvPr>
            <p:ph type="title"/>
          </p:nvPr>
        </p:nvSpPr>
        <p:spPr>
          <a:xfrm>
            <a:off x="695324" y="901701"/>
            <a:ext cx="3914776" cy="3977269"/>
          </a:xfrm>
        </p:spPr>
        <p:txBody>
          <a:bodyPr>
            <a:normAutofit fontScale="90000"/>
          </a:bodyPr>
          <a:lstStyle/>
          <a:p>
            <a:pPr>
              <a:lnSpc>
                <a:spcPct val="90000"/>
              </a:lnSpc>
            </a:pPr>
            <a:r>
              <a:rPr lang="ru-RU" sz="3100"/>
              <a:t>Приемы формирования разных уровней читательской грамотности при изучении программного материала и при подготовке к ЕГЭ</a:t>
            </a:r>
          </a:p>
        </p:txBody>
      </p:sp>
      <p:cxnSp>
        <p:nvCxnSpPr>
          <p:cNvPr id="21" name="Straight Connector 20">
            <a:extLst>
              <a:ext uri="{FF2B5EF4-FFF2-40B4-BE49-F238E27FC236}">
                <a16:creationId xmlns:a16="http://schemas.microsoft.com/office/drawing/2014/main" xmlns="" id="{4BFD5B9F-5FB6-467D-83D5-DF82F190735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Объект 2">
            <a:extLst>
              <a:ext uri="{FF2B5EF4-FFF2-40B4-BE49-F238E27FC236}">
                <a16:creationId xmlns:a16="http://schemas.microsoft.com/office/drawing/2014/main" xmlns="" id="{70375A68-9B8C-48F1-B957-41E7B30CC07A}"/>
              </a:ext>
            </a:extLst>
          </p:cNvPr>
          <p:cNvGraphicFramePr>
            <a:graphicFrameLocks noGrp="1"/>
          </p:cNvGraphicFramePr>
          <p:nvPr>
            <p:ph idx="1"/>
            <p:extLst>
              <p:ext uri="{D42A27DB-BD31-4B8C-83A1-F6EECF244321}">
                <p14:modId xmlns:p14="http://schemas.microsoft.com/office/powerpoint/2010/main" xmlns="" val="3919245306"/>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2884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F64F9B95-9045-48D2-B9F3-2927E98F54A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85AA86F-6A4D-4BCB-A045-D992CDC2959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E49D7415-2F11-44C2-B6AA-13A25B681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59D4474E-68A8-4A3F-BDF0-A1A3E71A0294}"/>
              </a:ext>
            </a:extLst>
          </p:cNvPr>
          <p:cNvSpPr>
            <a:spLocks noGrp="1"/>
          </p:cNvSpPr>
          <p:nvPr>
            <p:ph type="title"/>
          </p:nvPr>
        </p:nvSpPr>
        <p:spPr>
          <a:xfrm>
            <a:off x="695325" y="897753"/>
            <a:ext cx="3635046" cy="1575391"/>
          </a:xfrm>
        </p:spPr>
        <p:txBody>
          <a:bodyPr vert="horz" lIns="91440" tIns="45720" rIns="91440" bIns="45720" rtlCol="0" anchor="t">
            <a:normAutofit fontScale="90000"/>
          </a:bodyPr>
          <a:lstStyle/>
          <a:p>
            <a:r>
              <a:rPr lang="ru-RU" sz="4000" kern="1200" cap="all" spc="30" baseline="0" dirty="0">
                <a:solidFill>
                  <a:schemeClr val="tx1"/>
                </a:solidFill>
                <a:latin typeface="+mj-lt"/>
                <a:ea typeface="+mj-ea"/>
                <a:cs typeface="+mj-cs"/>
              </a:rPr>
              <a:t>Примерные вопросы к заданию</a:t>
            </a:r>
            <a:endParaRPr lang="en-US" sz="4000" kern="1200" cap="all" spc="30" baseline="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xmlns="" id="{D2E57F3D-33BE-4306-87E6-2457637195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Объект 3">
            <a:extLst>
              <a:ext uri="{FF2B5EF4-FFF2-40B4-BE49-F238E27FC236}">
                <a16:creationId xmlns:a16="http://schemas.microsoft.com/office/drawing/2014/main" xmlns="" id="{790DDF37-910E-4D6E-96E2-6C2BA15F8C86}"/>
              </a:ext>
            </a:extLst>
          </p:cNvPr>
          <p:cNvSpPr>
            <a:spLocks noGrp="1"/>
          </p:cNvSpPr>
          <p:nvPr>
            <p:ph sz="half" idx="2"/>
          </p:nvPr>
        </p:nvSpPr>
        <p:spPr>
          <a:xfrm>
            <a:off x="695325" y="2571754"/>
            <a:ext cx="3587668" cy="4114795"/>
          </a:xfrm>
        </p:spPr>
        <p:txBody>
          <a:bodyPr vert="horz" lIns="91440" tIns="45720" rIns="91440" bIns="45720" rtlCol="0">
            <a:normAutofit/>
          </a:bodyPr>
          <a:lstStyle/>
          <a:p>
            <a:pPr lvl="0">
              <a:lnSpc>
                <a:spcPct val="110000"/>
              </a:lnSpc>
            </a:pPr>
            <a:r>
              <a:rPr lang="en-US" sz="1000" dirty="0" err="1"/>
              <a:t>Кого</a:t>
            </a:r>
            <a:r>
              <a:rPr lang="en-US" sz="1000" dirty="0"/>
              <a:t> </a:t>
            </a:r>
            <a:r>
              <a:rPr lang="en-US" sz="1000" dirty="0" err="1"/>
              <a:t>можно</a:t>
            </a:r>
            <a:r>
              <a:rPr lang="en-US" sz="1000" dirty="0"/>
              <a:t> </a:t>
            </a:r>
            <a:r>
              <a:rPr lang="en-US" sz="1000" dirty="0" err="1"/>
              <a:t>считать</a:t>
            </a:r>
            <a:r>
              <a:rPr lang="en-US" sz="1000" dirty="0"/>
              <a:t> </a:t>
            </a:r>
            <a:r>
              <a:rPr lang="en-US" sz="1000" dirty="0" err="1"/>
              <a:t>основными</a:t>
            </a:r>
            <a:r>
              <a:rPr lang="en-US" sz="1000" dirty="0"/>
              <a:t> </a:t>
            </a:r>
            <a:r>
              <a:rPr lang="en-US" sz="1000" dirty="0" err="1"/>
              <a:t>прототипами</a:t>
            </a:r>
            <a:r>
              <a:rPr lang="en-US" sz="1000" dirty="0"/>
              <a:t> </a:t>
            </a:r>
            <a:r>
              <a:rPr lang="en-US" sz="1000" dirty="0" err="1"/>
              <a:t>героев</a:t>
            </a:r>
            <a:r>
              <a:rPr lang="en-US" sz="1000" dirty="0"/>
              <a:t> </a:t>
            </a:r>
            <a:r>
              <a:rPr lang="en-US" sz="1000" dirty="0" err="1"/>
              <a:t>романа</a:t>
            </a:r>
            <a:r>
              <a:rPr lang="en-US" sz="1000" dirty="0"/>
              <a:t>? </a:t>
            </a:r>
            <a:r>
              <a:rPr lang="en-US" sz="1000" dirty="0" err="1"/>
              <a:t>Приведите</a:t>
            </a:r>
            <a:r>
              <a:rPr lang="en-US" sz="1000" dirty="0"/>
              <a:t> </a:t>
            </a:r>
            <a:r>
              <a:rPr lang="en-US" sz="1000" dirty="0" err="1"/>
              <a:t>примеры</a:t>
            </a:r>
            <a:r>
              <a:rPr lang="en-US" sz="1000" dirty="0"/>
              <a:t>.</a:t>
            </a:r>
          </a:p>
          <a:p>
            <a:pPr lvl="0">
              <a:lnSpc>
                <a:spcPct val="110000"/>
              </a:lnSpc>
            </a:pPr>
            <a:r>
              <a:rPr lang="en-US" sz="1000" dirty="0" err="1"/>
              <a:t>Как</a:t>
            </a:r>
            <a:r>
              <a:rPr lang="en-US" sz="1000" dirty="0"/>
              <a:t> </a:t>
            </a:r>
            <a:r>
              <a:rPr lang="en-US" sz="1000" dirty="0" err="1"/>
              <a:t>меняется</a:t>
            </a:r>
            <a:r>
              <a:rPr lang="en-US" sz="1000" dirty="0"/>
              <a:t> </a:t>
            </a:r>
            <a:r>
              <a:rPr lang="en-US" sz="1000" dirty="0" err="1"/>
              <a:t>метафора</a:t>
            </a:r>
            <a:r>
              <a:rPr lang="en-US" sz="1000" dirty="0"/>
              <a:t> </a:t>
            </a:r>
            <a:r>
              <a:rPr lang="en-US" sz="1000" dirty="0" err="1"/>
              <a:t>исторического</a:t>
            </a:r>
            <a:r>
              <a:rPr lang="en-US" sz="1000" dirty="0"/>
              <a:t> </a:t>
            </a:r>
            <a:r>
              <a:rPr lang="en-US" sz="1000" dirty="0" err="1"/>
              <a:t>времени</a:t>
            </a:r>
            <a:r>
              <a:rPr lang="en-US" sz="1000" dirty="0"/>
              <a:t>?</a:t>
            </a:r>
          </a:p>
          <a:p>
            <a:pPr lvl="0">
              <a:lnSpc>
                <a:spcPct val="110000"/>
              </a:lnSpc>
            </a:pPr>
            <a:r>
              <a:rPr lang="en-US" sz="1000" dirty="0" err="1"/>
              <a:t>Как</a:t>
            </a:r>
            <a:r>
              <a:rPr lang="en-US" sz="1000" dirty="0"/>
              <a:t> </a:t>
            </a:r>
            <a:r>
              <a:rPr lang="en-US" sz="1000" dirty="0" err="1"/>
              <a:t>связана</a:t>
            </a:r>
            <a:r>
              <a:rPr lang="en-US" sz="1000" dirty="0"/>
              <a:t> </a:t>
            </a:r>
            <a:r>
              <a:rPr lang="en-US" sz="1000" dirty="0" err="1"/>
              <a:t>современность</a:t>
            </a:r>
            <a:r>
              <a:rPr lang="en-US" sz="1000" dirty="0"/>
              <a:t> и </a:t>
            </a:r>
            <a:r>
              <a:rPr lang="en-US" sz="1000" dirty="0" err="1"/>
              <a:t>история</a:t>
            </a:r>
            <a:r>
              <a:rPr lang="en-US" sz="1000" dirty="0"/>
              <a:t> в </a:t>
            </a:r>
            <a:r>
              <a:rPr lang="en-US" sz="1000" dirty="0" err="1"/>
              <a:t>романе</a:t>
            </a:r>
            <a:r>
              <a:rPr lang="en-US" sz="1000" dirty="0"/>
              <a:t> </a:t>
            </a:r>
            <a:r>
              <a:rPr lang="en-US" sz="1000" dirty="0" err="1"/>
              <a:t>Толстого</a:t>
            </a:r>
            <a:r>
              <a:rPr lang="en-US" sz="1000" dirty="0"/>
              <a:t>?</a:t>
            </a:r>
          </a:p>
          <a:p>
            <a:pPr lvl="0">
              <a:lnSpc>
                <a:spcPct val="110000"/>
              </a:lnSpc>
            </a:pPr>
            <a:r>
              <a:rPr lang="en-US" sz="1000" dirty="0" err="1"/>
              <a:t>Как</a:t>
            </a:r>
            <a:r>
              <a:rPr lang="en-US" sz="1000" dirty="0"/>
              <a:t> </a:t>
            </a:r>
            <a:r>
              <a:rPr lang="en-US" sz="1000" dirty="0" err="1"/>
              <a:t>поменялась</a:t>
            </a:r>
            <a:r>
              <a:rPr lang="en-US" sz="1000" dirty="0"/>
              <a:t> </a:t>
            </a:r>
            <a:r>
              <a:rPr lang="en-US" sz="1000" dirty="0" err="1"/>
              <a:t>структура</a:t>
            </a:r>
            <a:r>
              <a:rPr lang="en-US" sz="1000" dirty="0"/>
              <a:t> </a:t>
            </a:r>
            <a:r>
              <a:rPr lang="en-US" sz="1000" dirty="0" err="1"/>
              <a:t>романа</a:t>
            </a:r>
            <a:r>
              <a:rPr lang="en-US" sz="1000" dirty="0"/>
              <a:t>? (</a:t>
            </a:r>
            <a:r>
              <a:rPr lang="en-US" sz="1000" dirty="0" err="1"/>
              <a:t>количество</a:t>
            </a:r>
            <a:r>
              <a:rPr lang="en-US" sz="1000" dirty="0"/>
              <a:t> </a:t>
            </a:r>
            <a:r>
              <a:rPr lang="en-US" sz="1000" dirty="0" err="1"/>
              <a:t>частей</a:t>
            </a:r>
            <a:r>
              <a:rPr lang="en-US" sz="1000" dirty="0"/>
              <a:t>)</a:t>
            </a:r>
          </a:p>
          <a:p>
            <a:pPr lvl="0">
              <a:lnSpc>
                <a:spcPct val="110000"/>
              </a:lnSpc>
            </a:pPr>
            <a:r>
              <a:rPr lang="en-US" sz="1000" dirty="0" err="1"/>
              <a:t>Какой</a:t>
            </a:r>
            <a:r>
              <a:rPr lang="en-US" sz="1000" dirty="0"/>
              <a:t> </a:t>
            </a:r>
            <a:r>
              <a:rPr lang="en-US" sz="1000" dirty="0" err="1"/>
              <a:t>герой</a:t>
            </a:r>
            <a:r>
              <a:rPr lang="en-US" sz="1000" dirty="0"/>
              <a:t> </a:t>
            </a:r>
            <a:r>
              <a:rPr lang="en-US" sz="1000" dirty="0" err="1"/>
              <a:t>воплощает</a:t>
            </a:r>
            <a:r>
              <a:rPr lang="en-US" sz="1000" dirty="0"/>
              <a:t> </a:t>
            </a:r>
            <a:r>
              <a:rPr lang="en-US" sz="1000" dirty="0" err="1"/>
              <a:t>первоначальный</a:t>
            </a:r>
            <a:r>
              <a:rPr lang="en-US" sz="1000" dirty="0"/>
              <a:t> </a:t>
            </a:r>
            <a:r>
              <a:rPr lang="en-US" sz="1000" dirty="0" err="1"/>
              <a:t>замысел</a:t>
            </a:r>
            <a:r>
              <a:rPr lang="en-US" sz="1000" dirty="0"/>
              <a:t> </a:t>
            </a:r>
            <a:r>
              <a:rPr lang="en-US" sz="1000" dirty="0" err="1"/>
              <a:t>романа</a:t>
            </a:r>
            <a:r>
              <a:rPr lang="en-US" sz="1000" dirty="0"/>
              <a:t>?</a:t>
            </a:r>
          </a:p>
          <a:p>
            <a:pPr lvl="0">
              <a:lnSpc>
                <a:spcPct val="110000"/>
              </a:lnSpc>
            </a:pPr>
            <a:r>
              <a:rPr lang="en-US" sz="1000" dirty="0" err="1"/>
              <a:t>Какие</a:t>
            </a:r>
            <a:r>
              <a:rPr lang="en-US" sz="1000" dirty="0"/>
              <a:t> </a:t>
            </a:r>
            <a:r>
              <a:rPr lang="en-US" sz="1000" dirty="0" err="1"/>
              <a:t>произведения</a:t>
            </a:r>
            <a:r>
              <a:rPr lang="en-US" sz="1000" dirty="0"/>
              <a:t> в </a:t>
            </a:r>
            <a:r>
              <a:rPr lang="en-US" sz="1000" dirty="0" err="1"/>
              <a:t>литературе</a:t>
            </a:r>
            <a:r>
              <a:rPr lang="en-US" sz="1000" dirty="0"/>
              <a:t> </a:t>
            </a:r>
            <a:r>
              <a:rPr lang="en-US" sz="1000" dirty="0" err="1"/>
              <a:t>имеют</a:t>
            </a:r>
            <a:r>
              <a:rPr lang="en-US" sz="1000" dirty="0"/>
              <a:t> </a:t>
            </a:r>
            <a:r>
              <a:rPr lang="en-US" sz="1000" dirty="0" err="1"/>
              <a:t>особенности</a:t>
            </a:r>
            <a:r>
              <a:rPr lang="en-US" sz="1000" dirty="0"/>
              <a:t> </a:t>
            </a:r>
            <a:r>
              <a:rPr lang="en-US" sz="1000" dirty="0" err="1"/>
              <a:t>жанра</a:t>
            </a:r>
            <a:r>
              <a:rPr lang="en-US" sz="1000" dirty="0"/>
              <a:t>?</a:t>
            </a:r>
          </a:p>
          <a:p>
            <a:pPr lvl="0">
              <a:lnSpc>
                <a:spcPct val="110000"/>
              </a:lnSpc>
            </a:pPr>
            <a:r>
              <a:rPr lang="en-US" sz="1000" dirty="0" err="1"/>
              <a:t>Кто</a:t>
            </a:r>
            <a:r>
              <a:rPr lang="en-US" sz="1000" dirty="0"/>
              <a:t> </a:t>
            </a:r>
            <a:r>
              <a:rPr lang="en-US" sz="1000" dirty="0" err="1"/>
              <a:t>определил</a:t>
            </a:r>
            <a:r>
              <a:rPr lang="en-US" sz="1000" dirty="0"/>
              <a:t> </a:t>
            </a:r>
            <a:r>
              <a:rPr lang="en-US" sz="1000" dirty="0" err="1"/>
              <a:t>жанр</a:t>
            </a:r>
            <a:r>
              <a:rPr lang="en-US" sz="1000" dirty="0"/>
              <a:t> «</a:t>
            </a:r>
            <a:r>
              <a:rPr lang="en-US" sz="1000" dirty="0" err="1"/>
              <a:t>Войны</a:t>
            </a:r>
            <a:r>
              <a:rPr lang="en-US" sz="1000" dirty="0"/>
              <a:t> и </a:t>
            </a:r>
            <a:r>
              <a:rPr lang="en-US" sz="1000" dirty="0" err="1"/>
              <a:t>мира</a:t>
            </a:r>
            <a:r>
              <a:rPr lang="en-US" sz="1000" dirty="0"/>
              <a:t>»?</a:t>
            </a:r>
          </a:p>
          <a:p>
            <a:pPr lvl="0">
              <a:lnSpc>
                <a:spcPct val="110000"/>
              </a:lnSpc>
            </a:pPr>
            <a:r>
              <a:rPr lang="en-US" sz="1000" dirty="0" err="1"/>
              <a:t>Расскажите</a:t>
            </a:r>
            <a:r>
              <a:rPr lang="en-US" sz="1000" dirty="0"/>
              <a:t> о </a:t>
            </a:r>
            <a:r>
              <a:rPr lang="en-US" sz="1000" dirty="0" err="1"/>
              <a:t>смысле</a:t>
            </a:r>
            <a:r>
              <a:rPr lang="en-US" sz="1000" dirty="0"/>
              <a:t> </a:t>
            </a:r>
            <a:r>
              <a:rPr lang="en-US" sz="1000" dirty="0" err="1"/>
              <a:t>названия</a:t>
            </a:r>
            <a:r>
              <a:rPr lang="en-US" sz="1000" dirty="0"/>
              <a:t>.</a:t>
            </a:r>
          </a:p>
          <a:p>
            <a:pPr lvl="0">
              <a:lnSpc>
                <a:spcPct val="110000"/>
              </a:lnSpc>
            </a:pPr>
            <a:r>
              <a:rPr lang="en-US" sz="1000" dirty="0" err="1"/>
              <a:t>Как</a:t>
            </a:r>
            <a:r>
              <a:rPr lang="en-US" sz="1000" dirty="0"/>
              <a:t> </a:t>
            </a:r>
            <a:r>
              <a:rPr lang="en-US" sz="1000" dirty="0" err="1"/>
              <a:t>изображается</a:t>
            </a:r>
            <a:r>
              <a:rPr lang="en-US" sz="1000" dirty="0"/>
              <a:t> </a:t>
            </a:r>
            <a:r>
              <a:rPr lang="en-US" sz="1000" dirty="0" err="1"/>
              <a:t>война</a:t>
            </a:r>
            <a:r>
              <a:rPr lang="en-US" sz="1000" dirty="0"/>
              <a:t> в </a:t>
            </a:r>
            <a:r>
              <a:rPr lang="en-US" sz="1000" dirty="0" err="1"/>
              <a:t>романе</a:t>
            </a:r>
            <a:r>
              <a:rPr lang="en-US" sz="1000" dirty="0"/>
              <a:t>?</a:t>
            </a:r>
          </a:p>
          <a:p>
            <a:pPr lvl="0">
              <a:lnSpc>
                <a:spcPct val="110000"/>
              </a:lnSpc>
            </a:pPr>
            <a:r>
              <a:rPr lang="en-US" sz="1000" dirty="0" err="1"/>
              <a:t>Для</a:t>
            </a:r>
            <a:r>
              <a:rPr lang="en-US" sz="1000" dirty="0"/>
              <a:t> </a:t>
            </a:r>
            <a:r>
              <a:rPr lang="en-US" sz="1000" dirty="0" err="1"/>
              <a:t>чего</a:t>
            </a:r>
            <a:r>
              <a:rPr lang="en-US" sz="1000" dirty="0"/>
              <a:t> </a:t>
            </a:r>
            <a:r>
              <a:rPr lang="en-US" sz="1000" dirty="0" err="1"/>
              <a:t>Толстой</a:t>
            </a:r>
            <a:r>
              <a:rPr lang="en-US" sz="1000" dirty="0"/>
              <a:t> </a:t>
            </a:r>
            <a:r>
              <a:rPr lang="en-US" sz="1000" dirty="0" err="1"/>
              <a:t>использует</a:t>
            </a:r>
            <a:r>
              <a:rPr lang="en-US" sz="1000" dirty="0"/>
              <a:t> в </a:t>
            </a:r>
            <a:r>
              <a:rPr lang="en-US" sz="1000" dirty="0" err="1"/>
              <a:t>романе</a:t>
            </a:r>
            <a:r>
              <a:rPr lang="en-US" sz="1000" dirty="0"/>
              <a:t> </a:t>
            </a:r>
            <a:r>
              <a:rPr lang="en-US" sz="1000" dirty="0" err="1"/>
              <a:t>несколько</a:t>
            </a:r>
            <a:r>
              <a:rPr lang="en-US" sz="1000" dirty="0"/>
              <a:t> </a:t>
            </a:r>
            <a:r>
              <a:rPr lang="en-US" sz="1000" dirty="0" err="1"/>
              <a:t>языков</a:t>
            </a:r>
            <a:r>
              <a:rPr lang="en-US" sz="1000" dirty="0"/>
              <a:t>? </a:t>
            </a:r>
            <a:r>
              <a:rPr lang="en-US" sz="1000" dirty="0" err="1"/>
              <a:t>Приведите</a:t>
            </a:r>
            <a:r>
              <a:rPr lang="en-US" sz="1000" dirty="0"/>
              <a:t> </a:t>
            </a:r>
            <a:r>
              <a:rPr lang="en-US" sz="1000" dirty="0" err="1"/>
              <a:t>примеры</a:t>
            </a:r>
            <a:r>
              <a:rPr lang="en-US" sz="1000" dirty="0"/>
              <a:t>.</a:t>
            </a:r>
          </a:p>
          <a:p>
            <a:pPr>
              <a:lnSpc>
                <a:spcPct val="110000"/>
              </a:lnSpc>
            </a:pPr>
            <a:endParaRPr lang="en-US" sz="700" dirty="0"/>
          </a:p>
        </p:txBody>
      </p:sp>
      <p:pic>
        <p:nvPicPr>
          <p:cNvPr id="5" name="Объект 4">
            <a:extLst>
              <a:ext uri="{FF2B5EF4-FFF2-40B4-BE49-F238E27FC236}">
                <a16:creationId xmlns:a16="http://schemas.microsoft.com/office/drawing/2014/main" xmlns="" id="{5BA74629-8B77-4DCE-B335-4F2BF2048C99}"/>
              </a:ext>
            </a:extLst>
          </p:cNvPr>
          <p:cNvPicPr>
            <a:picLocks noGrp="1" noChangeAspect="1"/>
          </p:cNvPicPr>
          <p:nvPr>
            <p:ph sz="half" idx="1"/>
          </p:nvPr>
        </p:nvPicPr>
        <p:blipFill>
          <a:blip r:embed="rId2"/>
          <a:stretch>
            <a:fillRect/>
          </a:stretch>
        </p:blipFill>
        <p:spPr>
          <a:xfrm>
            <a:off x="4876800" y="1596628"/>
            <a:ext cx="6515100" cy="3664743"/>
          </a:xfrm>
          <a:prstGeom prst="rect">
            <a:avLst/>
          </a:prstGeom>
        </p:spPr>
      </p:pic>
    </p:spTree>
    <p:extLst>
      <p:ext uri="{BB962C8B-B14F-4D97-AF65-F5344CB8AC3E}">
        <p14:creationId xmlns:p14="http://schemas.microsoft.com/office/powerpoint/2010/main" xmlns="" val="370758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B77BDD1-D120-4825-8439-1AE7D8FF4721}"/>
              </a:ext>
            </a:extLst>
          </p:cNvPr>
          <p:cNvSpPr>
            <a:spLocks noGrp="1"/>
          </p:cNvSpPr>
          <p:nvPr>
            <p:ph type="title"/>
          </p:nvPr>
        </p:nvSpPr>
        <p:spPr/>
        <p:txBody>
          <a:bodyPr/>
          <a:lstStyle/>
          <a:p>
            <a:endParaRPr lang="ru-RU" dirty="0"/>
          </a:p>
        </p:txBody>
      </p:sp>
      <p:graphicFrame>
        <p:nvGraphicFramePr>
          <p:cNvPr id="4" name="Объект 3">
            <a:extLst>
              <a:ext uri="{FF2B5EF4-FFF2-40B4-BE49-F238E27FC236}">
                <a16:creationId xmlns:a16="http://schemas.microsoft.com/office/drawing/2014/main" xmlns="" id="{F6A40B84-962D-4454-91CA-E98C9CB125CA}"/>
              </a:ext>
            </a:extLst>
          </p:cNvPr>
          <p:cNvGraphicFramePr>
            <a:graphicFrameLocks noGrp="1"/>
          </p:cNvGraphicFramePr>
          <p:nvPr>
            <p:ph idx="1"/>
            <p:extLst>
              <p:ext uri="{D42A27DB-BD31-4B8C-83A1-F6EECF244321}">
                <p14:modId xmlns:p14="http://schemas.microsoft.com/office/powerpoint/2010/main" xmlns="" val="1157220278"/>
              </p:ext>
            </p:extLst>
          </p:nvPr>
        </p:nvGraphicFramePr>
        <p:xfrm>
          <a:off x="700088" y="1349406"/>
          <a:ext cx="10691812" cy="4579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221285472"/>
      </p:ext>
    </p:extLst>
  </p:cSld>
  <p:clrMapOvr>
    <a:masterClrMapping/>
  </p:clrMapOvr>
</p:sld>
</file>

<file path=ppt/theme/theme1.xml><?xml version="1.0" encoding="utf-8"?>
<a:theme xmlns:a="http://schemas.openxmlformats.org/drawingml/2006/main" name="Chronicle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113</TotalTime>
  <Words>1855</Words>
  <Application>Microsoft Office PowerPoint</Application>
  <PresentationFormat>Произвольный</PresentationFormat>
  <Paragraphs>165</Paragraphs>
  <Slides>34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34</vt:i4>
      </vt:variant>
    </vt:vector>
  </HeadingPairs>
  <TitlesOfParts>
    <vt:vector size="36" baseType="lpstr">
      <vt:lpstr>ChronicleVTI</vt:lpstr>
      <vt:lpstr>CorelDRAW</vt:lpstr>
      <vt:lpstr>Методы и приемы формирования функциональной грамотности в старших классах</vt:lpstr>
      <vt:lpstr>Определение ФГ</vt:lpstr>
      <vt:lpstr>Читательская грамотность как компонент ФГ</vt:lpstr>
      <vt:lpstr>Основные проблемы в подготовке школьников, выявленные в результате исследований pisa</vt:lpstr>
      <vt:lpstr>Слайд 5</vt:lpstr>
      <vt:lpstr>Слайд 6</vt:lpstr>
      <vt:lpstr>Приемы формирования разных уровней читательской грамотности при изучении программного материала и при подготовке к ЕГЭ</vt:lpstr>
      <vt:lpstr>Примерные вопросы к заданию</vt:lpstr>
      <vt:lpstr>Слайд 9</vt:lpstr>
      <vt:lpstr>Приемы формирования разных уровней читательской грамотности при изучении программного материала и при подготовке к ЕГЭ</vt:lpstr>
      <vt:lpstr>Что развивает?</vt:lpstr>
      <vt:lpstr>Приемы формирования разных уровней читательской грамотности при изучении программного материала и при подготовке к ЕГЭ</vt:lpstr>
      <vt:lpstr>Работа с таблицей при подготовке к сочинению на ЕГЭ</vt:lpstr>
      <vt:lpstr>Пример таблицы</vt:lpstr>
      <vt:lpstr>Приемы формирования разных уровней читательской грамотности при изучении программного материала и при подготовке к ЕГЭ</vt:lpstr>
      <vt:lpstr>Пример работы с разными текстами </vt:lpstr>
      <vt:lpstr>Что развивает?</vt:lpstr>
      <vt:lpstr>Примеры работы с заданием 22</vt:lpstr>
      <vt:lpstr>Слайд 19</vt:lpstr>
      <vt:lpstr>Что развивает?</vt:lpstr>
      <vt:lpstr>Приемы формирования разных уровней читательской грамотности при изучении программного материала и при подготовке к ЕГЭ</vt:lpstr>
      <vt:lpstr>Пример работы с кейсом по тексту ЕГЭ</vt:lpstr>
      <vt:lpstr>Что развивает?</vt:lpstr>
      <vt:lpstr>Пример задания Pisa по работе с фактами и мнениями</vt:lpstr>
      <vt:lpstr>Пример работы с текстом (факты и мнения)</vt:lpstr>
      <vt:lpstr>Слайд 26</vt:lpstr>
      <vt:lpstr>Приемы формирования разных уровней читательской грамотности при изучении программного материала и при подготовке к ЕГЭ</vt:lpstr>
      <vt:lpstr>Задание: определить, чем похожи тексты и чем они отличаются</vt:lpstr>
      <vt:lpstr>Алгоритм работы с готовыми сочинениями ЕГЭ</vt:lpstr>
      <vt:lpstr>Что развивает?</vt:lpstr>
      <vt:lpstr>Соотношение учащихся 10 класса с уровнями читательской компетенции после использования заданий на развитие ФГ </vt:lpstr>
      <vt:lpstr>Сложности в работе</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Методы и приемы формирования функциональной грамотности в старших классах</dc:title>
  <dc:creator>claw79@mail.ru</dc:creator>
  <cp:lastModifiedBy>310</cp:lastModifiedBy>
  <cp:revision>8</cp:revision>
  <dcterms:created xsi:type="dcterms:W3CDTF">2021-07-29T09:31:12Z</dcterms:created>
  <dcterms:modified xsi:type="dcterms:W3CDTF">2022-11-07T10:49:36Z</dcterms:modified>
</cp:coreProperties>
</file>