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301" r:id="rId4"/>
    <p:sldId id="281" r:id="rId5"/>
    <p:sldId id="273" r:id="rId6"/>
    <p:sldId id="280" r:id="rId7"/>
    <p:sldId id="279" r:id="rId8"/>
    <p:sldId id="278" r:id="rId9"/>
    <p:sldId id="277" r:id="rId10"/>
    <p:sldId id="297" r:id="rId11"/>
    <p:sldId id="275" r:id="rId12"/>
    <p:sldId id="272" r:id="rId13"/>
    <p:sldId id="270" r:id="rId14"/>
    <p:sldId id="269" r:id="rId15"/>
    <p:sldId id="268" r:id="rId16"/>
    <p:sldId id="304" r:id="rId17"/>
    <p:sldId id="266" r:id="rId18"/>
    <p:sldId id="30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363CD-E77E-47F3-9F78-15CD8D70BE2E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247DA-3A35-402D-B0C9-BC2D24A62E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85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3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66DC2-D86B-4ED5-B966-55A630B8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6339DE-D2E8-4C93-9C63-5D8BB2122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7FA35-5003-419F-831D-9EC6C5AF8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3B96A2-F386-4A90-990E-AF036900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E7D715-CD7E-48BC-AFA8-63DBD7FD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3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90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1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5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79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1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9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40B4A-26A8-42F5-AFE4-EC8AA2A41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2A89F-0551-48B2-8CD1-5774C7FB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3AABD-CBC9-4283-A3AE-118807CD7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747C6E-91C4-410C-9A67-687815BB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A19DD-E6BF-43A0-BA1C-EA531D41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058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15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E415-1D5C-43FB-83BC-4AAF16420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97C411-BEA8-4A1E-B60B-999197D1B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D21E2-01EB-47AD-9EB3-A9945C02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7EAE5-8170-44A7-BD47-BFBAE12E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F7B27D-2F4D-4B1D-BBC5-44910A33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9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5B4B58-D0CF-4684-9B66-363D862216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C8991C-C5CD-48A1-BAB4-E60BF4C78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9DC17-0FF4-4CC6-BF33-E6782016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8498C-566C-4B02-8B46-81DB7140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2A43C-CF39-446D-8695-4A2FD7E07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7C8B5A-144A-49AF-B9E0-FCD708C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FF5B9C-5E14-47B6-9E97-E18DA010F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070625-E4F5-45E9-BE15-2064AE04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48AF3-446A-48CE-8AD4-D9C1D6CB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21B5FE-E79F-4A96-B4EF-35AA4F48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6119-0AD2-4BCD-8A33-91F305E0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A682B-858D-47C7-A641-4D40B38FC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4886F-9E43-439E-835E-47106DB8E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D54DA6-DB91-4FC0-AA86-971014F6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437DE-B141-4BEE-B4DD-06331A35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81EF77-3B54-4927-B5D6-0200002A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43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078DB-1B0D-44E4-99CD-73B222E57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7D6E75-E86D-4E2C-816B-80ACDE802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87F62-1884-40EF-A555-B6FDDF99D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9AEC22-4D3D-4A87-A125-B5C46F55F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3EC2CE3-0822-4734-97A9-35D755282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A75EED-6569-409C-AC43-59873A25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EB06C0-D8EC-4B0D-A2BA-0C7399FC0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FF6C11-42DC-49AC-B237-94AC9CDDA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04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A0A8D-29FE-4D8C-9F12-BC77CC02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F27AB6-96A3-4503-B6C3-2E307B5AD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87EF832-D4B2-44B6-87BD-E29E4582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B4D231-5D82-4869-857E-5F9C8DEE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1DD0BDC-F9E7-4F9A-A0C3-C6A7AD7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DD1722F-A8E6-4B64-94A9-76B29FD9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9D1176-29A2-45A9-99A1-3E4E5F858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56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EEA1F-8027-44A7-8FCC-CD0FEF8B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BBE6BF-469C-4CD0-AB69-18A319DDF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F21D40-B36A-4312-B632-C1DE4508B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DA1416-1783-4752-8EDD-873BDFEEA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C7B51-8926-4F28-82F3-5329DAC84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01703-FD69-417A-86C7-D00E14CE0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A1E4-BCFF-4136-AD6F-E0D488BE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23F0B3-3DE6-425B-9127-EAACCA192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B43348-162E-4A86-B608-21D813940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870BBA-C616-43BD-BC45-C9D8BD8B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81BC76-960A-4FA1-B302-8F8569EF3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C9CC04-44C7-4181-95AE-AD3FE1E1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5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433-D2C1-4621-BA1E-BEF6CCE9476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7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1F1BE-E44A-449D-A799-7EB96E32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9EEB84-975F-448C-9C3F-A58F730B3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346F5-1348-40C7-83DF-1CE0CCB75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C4433-D2C1-4621-BA1E-BEF6CCE9476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B1AB63-788D-42DA-9217-F40287F3C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725B62-BDF8-4B99-9F88-FEED06716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BD6E0-73B9-43AF-A265-7AF64C45FC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hyperlink" Target="https://niso54.ru/m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DD08C5F-6D1E-4158-93D0-EA47CA017BAE}"/>
              </a:ext>
            </a:extLst>
          </p:cNvPr>
          <p:cNvSpPr txBox="1">
            <a:spLocks/>
          </p:cNvSpPr>
          <p:nvPr/>
        </p:nvSpPr>
        <p:spPr>
          <a:xfrm>
            <a:off x="6420036" y="2600908"/>
            <a:ext cx="5400600" cy="18362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>
                <a:latin typeface="Myriad Pro" panose="020B0503030403020204" pitchFamily="34" charset="0"/>
                <a:cs typeface="Arial" panose="020B0604020202020204" pitchFamily="34" charset="0"/>
              </a:rPr>
              <a:t>Заполнение паспорта программ в ИС «Навигатор ДОД НСО»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28D9C07-FD85-41FC-90AD-23644229A551}"/>
              </a:ext>
            </a:extLst>
          </p:cNvPr>
          <p:cNvSpPr txBox="1">
            <a:spLocks/>
          </p:cNvSpPr>
          <p:nvPr/>
        </p:nvSpPr>
        <p:spPr>
          <a:xfrm>
            <a:off x="7104112" y="5913276"/>
            <a:ext cx="4860540" cy="765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400" dirty="0" err="1">
                <a:latin typeface="Myriad Pro" panose="020B0503030403020204" pitchFamily="34" charset="0"/>
                <a:cs typeface="Arial" panose="020B0604020202020204" pitchFamily="34" charset="0"/>
              </a:rPr>
              <a:t>Бицко</a:t>
            </a:r>
            <a:r>
              <a:rPr lang="ru-RU" sz="2400" dirty="0">
                <a:latin typeface="Myriad Pro" panose="020B0503030403020204" pitchFamily="34" charset="0"/>
                <a:cs typeface="Arial" panose="020B0604020202020204" pitchFamily="34" charset="0"/>
              </a:rPr>
              <a:t> Н.Н.</a:t>
            </a:r>
          </a:p>
          <a:p>
            <a:pPr algn="r"/>
            <a:r>
              <a:rPr lang="ru-RU" sz="2400" dirty="0">
                <a:latin typeface="Myriad Pro" panose="020B0503030403020204" pitchFamily="34" charset="0"/>
                <a:cs typeface="Arial" panose="020B0604020202020204" pitchFamily="34" charset="0"/>
              </a:rPr>
              <a:t>методист </a:t>
            </a:r>
          </a:p>
          <a:p>
            <a:pPr algn="r"/>
            <a:r>
              <a:rPr lang="ru-RU" sz="2400" dirty="0">
                <a:latin typeface="Myriad Pro" panose="020B0503030403020204" pitchFamily="34" charset="0"/>
                <a:cs typeface="Arial" panose="020B0604020202020204" pitchFamily="34" charset="0"/>
              </a:rPr>
              <a:t>отдела развития дополнительного образования детей</a:t>
            </a:r>
          </a:p>
        </p:txBody>
      </p:sp>
    </p:spTree>
    <p:extLst>
      <p:ext uri="{BB962C8B-B14F-4D97-AF65-F5344CB8AC3E}">
        <p14:creationId xmlns:p14="http://schemas.microsoft.com/office/powerpoint/2010/main" val="46828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«Описание»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65300" y="1304925"/>
            <a:ext cx="8661400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«Описание»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477" y="1016000"/>
            <a:ext cx="9175045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«Раздел»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933" y="1052513"/>
            <a:ext cx="9110133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«Обложка»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6708" y="1233488"/>
            <a:ext cx="773571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«Галерея»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1800" y="1233488"/>
            <a:ext cx="87884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8000" cy="68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32668" y="3789040"/>
            <a:ext cx="90010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215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944724"/>
            <a:ext cx="10515600" cy="523223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Myriad Pro"/>
              </a:rPr>
              <a:t>Данные по ИС «Навигатор ДОД НСО» на 28.04.2023 года</a:t>
            </a:r>
          </a:p>
          <a:p>
            <a:pPr marL="0" indent="0">
              <a:buNone/>
            </a:pPr>
            <a:endParaRPr lang="ru-RU" dirty="0">
              <a:latin typeface="Myriad Pro"/>
            </a:endParaRPr>
          </a:p>
          <a:p>
            <a:pPr marL="0" indent="0">
              <a:buNone/>
            </a:pPr>
            <a:r>
              <a:rPr lang="ru-RU" dirty="0">
                <a:latin typeface="Myriad Pro"/>
              </a:rPr>
              <a:t>Всего программ – 5425</a:t>
            </a:r>
          </a:p>
          <a:p>
            <a:pPr marL="0" indent="0">
              <a:buNone/>
            </a:pPr>
            <a:r>
              <a:rPr lang="ru-RU" dirty="0">
                <a:latin typeface="Myriad Pro"/>
              </a:rPr>
              <a:t>Из них:</a:t>
            </a:r>
          </a:p>
          <a:p>
            <a:r>
              <a:rPr lang="ru-RU" dirty="0">
                <a:latin typeface="Myriad Pro"/>
              </a:rPr>
              <a:t>Опубликовано – 4092</a:t>
            </a:r>
          </a:p>
          <a:p>
            <a:r>
              <a:rPr lang="ru-RU" dirty="0">
                <a:latin typeface="Myriad Pro"/>
              </a:rPr>
              <a:t>Ожидает правки – 248</a:t>
            </a:r>
          </a:p>
          <a:p>
            <a:r>
              <a:rPr lang="ru-RU" dirty="0">
                <a:latin typeface="Myriad Pro"/>
              </a:rPr>
              <a:t>Архив – 961</a:t>
            </a:r>
          </a:p>
          <a:p>
            <a:r>
              <a:rPr lang="ru-RU" dirty="0">
                <a:latin typeface="Myriad Pro"/>
              </a:rPr>
              <a:t>Черновик – 121</a:t>
            </a:r>
          </a:p>
          <a:p>
            <a:r>
              <a:rPr lang="ru-RU" dirty="0" err="1">
                <a:latin typeface="Myriad Pro"/>
              </a:rPr>
              <a:t>Модерация</a:t>
            </a:r>
            <a:r>
              <a:rPr lang="ru-RU" dirty="0">
                <a:latin typeface="Myriad Pro"/>
              </a:rPr>
              <a:t> - 3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7571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Myriad Pro"/>
              </a:rPr>
              <a:t>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val="3560006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35A445CF-8669-1B47-A403-345E092961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7388" y="224644"/>
            <a:ext cx="10515600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3600" b="1" dirty="0">
                <a:latin typeface="Myriad Pro"/>
              </a:rPr>
              <a:t>Наши контакты:</a:t>
            </a:r>
          </a:p>
          <a:p>
            <a:pPr marL="0" indent="0" algn="ctr">
              <a:buNone/>
            </a:pPr>
            <a:r>
              <a:rPr lang="ru-RU" sz="3600" b="1" dirty="0">
                <a:latin typeface="Myriad Pro"/>
              </a:rPr>
              <a:t>т. 311 – 08 – 07 (доб. 1)</a:t>
            </a:r>
          </a:p>
          <a:p>
            <a:pPr marL="0" indent="0" algn="ctr">
              <a:buNone/>
            </a:pPr>
            <a:r>
              <a:rPr lang="ru-RU" sz="3600" b="1" dirty="0">
                <a:latin typeface="Myriad Pro"/>
              </a:rPr>
              <a:t>Электронная почта: </a:t>
            </a:r>
            <a:r>
              <a:rPr lang="en-US" sz="3600" b="1" dirty="0">
                <a:latin typeface="Myriad Pro"/>
              </a:rPr>
              <a:t>mocniso@yandex.ru</a:t>
            </a:r>
            <a:endParaRPr lang="ru-RU" sz="3600" b="1" dirty="0">
              <a:latin typeface="Myriad Pro"/>
            </a:endParaRPr>
          </a:p>
          <a:p>
            <a:pPr marL="0" indent="0" algn="ctr">
              <a:buNone/>
            </a:pPr>
            <a:r>
              <a:rPr lang="ru-RU" sz="3600" b="1" dirty="0">
                <a:latin typeface="Myriad Pro"/>
              </a:rPr>
              <a:t>Адрес: ул. Б. Хмельницкого, 51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2AC011-9100-22D7-2B96-C9FC63F24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8" y="4659764"/>
            <a:ext cx="2052228" cy="20554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8CBAF7-DE14-82C5-FA34-FB147E49A5AC}"/>
              </a:ext>
            </a:extLst>
          </p:cNvPr>
          <p:cNvSpPr txBox="1"/>
          <p:nvPr/>
        </p:nvSpPr>
        <p:spPr>
          <a:xfrm>
            <a:off x="191344" y="3681028"/>
            <a:ext cx="58122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400" b="1" dirty="0">
                <a:solidFill>
                  <a:prstClr val="black"/>
                </a:solidFill>
                <a:latin typeface="Myriad Pro"/>
              </a:rPr>
              <a:t>Телеграмм канал для ответственных по работе в АИС «Навигатор ДОД НСО»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A6B60-9D9A-52B5-B0AA-E7A9247E07B1}"/>
              </a:ext>
            </a:extLst>
          </p:cNvPr>
          <p:cNvSpPr txBox="1"/>
          <p:nvPr/>
        </p:nvSpPr>
        <p:spPr>
          <a:xfrm>
            <a:off x="3359696" y="2564904"/>
            <a:ext cx="59406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Arial Black" panose="020B0A04020102020204" pitchFamily="34" charset="0"/>
              </a:rPr>
              <a:t>Официальный сайт: 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  <a:hlinkClick r:id="rId4"/>
              </a:rPr>
              <a:t>https://niso54.ru/moc</a:t>
            </a:r>
            <a:endParaRPr lang="ru-RU" sz="36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10" name="Picture 3" descr="C:\Users\Елена\Downloads\IMG_79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393" b="6907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05" b="25535"/>
          <a:stretch/>
        </p:blipFill>
        <p:spPr bwMode="auto">
          <a:xfrm>
            <a:off x="8365468" y="4073009"/>
            <a:ext cx="3672408" cy="30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1964" y="4547047"/>
            <a:ext cx="320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Телеграмм канал Центра воспитания и дополнительного образования 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38200" y="944724"/>
            <a:ext cx="10515600" cy="5232239"/>
          </a:xfrm>
        </p:spPr>
        <p:txBody>
          <a:bodyPr/>
          <a:lstStyle/>
          <a:p>
            <a:pPr marL="0" indent="0" algn="ctr">
              <a:buNone/>
            </a:pPr>
            <a:endParaRPr lang="ru-RU" dirty="0">
              <a:latin typeface="Myriad Pro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" b="3363"/>
          <a:stretch/>
        </p:blipFill>
        <p:spPr bwMode="auto">
          <a:xfrm>
            <a:off x="8177" y="152636"/>
            <a:ext cx="1197299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4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404985"/>
            <a:ext cx="9648472" cy="1797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«Основное»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59496" y="2204863"/>
            <a:ext cx="9794304" cy="3972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1364" y="989348"/>
            <a:ext cx="11413268" cy="58686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9416" y="1844824"/>
            <a:ext cx="2700300" cy="2520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452" y="548680"/>
            <a:ext cx="9648472" cy="1797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«Основное»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9376" y="1088740"/>
            <a:ext cx="10981220" cy="54366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43572" y="4545124"/>
            <a:ext cx="1080120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</a:t>
            </a:r>
            <a:r>
              <a:rPr lang="ru-RU" sz="1600" b="1">
                <a:latin typeface="Myriad Pro" panose="020B0503030403020204" pitchFamily="34" charset="0"/>
                <a:cs typeface="Arial" panose="020B0604020202020204" pitchFamily="34" charset="0"/>
              </a:rPr>
              <a:t>«Описание»</a:t>
            </a:r>
            <a:endParaRPr lang="ru-RU" sz="1600" b="1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933" y="1052513"/>
            <a:ext cx="9110133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«Описание»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0933" y="1052513"/>
            <a:ext cx="9110133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«Описание»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433" y="981075"/>
            <a:ext cx="9237134" cy="51958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7608" y="1736812"/>
            <a:ext cx="140415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549000"/>
            <a:ext cx="9648472" cy="179700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«Описание»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8477" y="1016000"/>
            <a:ext cx="9175045" cy="51609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7608" y="1736812"/>
            <a:ext cx="1476164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92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4978" y="944563"/>
            <a:ext cx="9302044" cy="5232400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B475D0-B01B-4906-BC64-412EC0B9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333375"/>
            <a:ext cx="10372725" cy="395288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Myriad Pro" panose="020B0503030403020204" pitchFamily="34" charset="0"/>
                <a:cs typeface="Arial" panose="020B0604020202020204" pitchFamily="34" charset="0"/>
              </a:rPr>
              <a:t>Раздел «Описание»</a:t>
            </a:r>
          </a:p>
        </p:txBody>
      </p:sp>
    </p:spTree>
    <p:extLst>
      <p:ext uri="{BB962C8B-B14F-4D97-AF65-F5344CB8AC3E}">
        <p14:creationId xmlns:p14="http://schemas.microsoft.com/office/powerpoint/2010/main" val="429128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156</Words>
  <Application>Microsoft Office PowerPoint</Application>
  <PresentationFormat>Широкоэкранный</PresentationFormat>
  <Paragraphs>33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Myriad Pro</vt:lpstr>
      <vt:lpstr>Тема Office</vt:lpstr>
      <vt:lpstr>1_Тема Office</vt:lpstr>
      <vt:lpstr>Презентация PowerPoint</vt:lpstr>
      <vt:lpstr>Презентация PowerPoint</vt:lpstr>
      <vt:lpstr>Раздел «Основное»</vt:lpstr>
      <vt:lpstr>Раздел «Основное»</vt:lpstr>
      <vt:lpstr>Раздел «Описание»</vt:lpstr>
      <vt:lpstr>Раздел «Описание»</vt:lpstr>
      <vt:lpstr>Раздел «Описание»</vt:lpstr>
      <vt:lpstr>Раздел «Описание»</vt:lpstr>
      <vt:lpstr>Раздел «Описание»</vt:lpstr>
      <vt:lpstr>Раздел «Описание»</vt:lpstr>
      <vt:lpstr>Раздел «Описание»</vt:lpstr>
      <vt:lpstr>Раздел «Раздел»</vt:lpstr>
      <vt:lpstr>Раздел «Обложка»</vt:lpstr>
      <vt:lpstr>Раздел «Галерея»</vt:lpstr>
      <vt:lpstr>Презентация PowerPoint</vt:lpstr>
      <vt:lpstr>Статистика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компьютер</cp:lastModifiedBy>
  <cp:revision>48</cp:revision>
  <dcterms:created xsi:type="dcterms:W3CDTF">2022-02-10T09:33:50Z</dcterms:created>
  <dcterms:modified xsi:type="dcterms:W3CDTF">2023-05-10T09:16:57Z</dcterms:modified>
</cp:coreProperties>
</file>