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3" r:id="rId6"/>
    <p:sldId id="273" r:id="rId7"/>
    <p:sldId id="276" r:id="rId8"/>
    <p:sldId id="279" r:id="rId9"/>
    <p:sldId id="277" r:id="rId10"/>
    <p:sldId id="280" r:id="rId11"/>
    <p:sldId id="275" r:id="rId12"/>
    <p:sldId id="28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chenik" initials="u" lastIdx="1" clrIdx="0">
    <p:extLst>
      <p:ext uri="{19B8F6BF-5375-455C-9EA6-DF929625EA0E}">
        <p15:presenceInfo xmlns:p15="http://schemas.microsoft.com/office/powerpoint/2012/main" userId="ucheni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3B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9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858CDF-C49D-4C40-B79A-6955CE97D0E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F1C02D-AA94-4611-89B0-7A977F9C66EA}">
      <dgm:prSet/>
      <dgm:spPr/>
      <dgm:t>
        <a:bodyPr/>
        <a:lstStyle/>
        <a:p>
          <a:r>
            <a:rPr lang="ru-RU" dirty="0"/>
            <a:t>доверительные отношения между учеником и учителем </a:t>
          </a:r>
        </a:p>
      </dgm:t>
    </dgm:pt>
    <dgm:pt modelId="{C0740751-D6D8-4120-9D1C-1BAFCF5AA7F7}" type="parTrans" cxnId="{08EC74FD-4DA9-4B0A-8802-87D06E7C3AE2}">
      <dgm:prSet/>
      <dgm:spPr/>
      <dgm:t>
        <a:bodyPr/>
        <a:lstStyle/>
        <a:p>
          <a:endParaRPr lang="ru-RU"/>
        </a:p>
      </dgm:t>
    </dgm:pt>
    <dgm:pt modelId="{8A47FB62-94CE-4412-9DA0-8C8A1ADA82E4}" type="sibTrans" cxnId="{08EC74FD-4DA9-4B0A-8802-87D06E7C3AE2}">
      <dgm:prSet/>
      <dgm:spPr/>
      <dgm:t>
        <a:bodyPr/>
        <a:lstStyle/>
        <a:p>
          <a:endParaRPr lang="ru-RU"/>
        </a:p>
      </dgm:t>
    </dgm:pt>
    <dgm:pt modelId="{9B3405BB-F16F-4CE0-BA36-105EFDEA4B30}">
      <dgm:prSet/>
      <dgm:spPr/>
      <dgm:t>
        <a:bodyPr/>
        <a:lstStyle/>
        <a:p>
          <a:r>
            <a:rPr lang="ru-RU" dirty="0"/>
            <a:t>прием удобен при проведении проверочной работы на текущем контроле</a:t>
          </a:r>
        </a:p>
      </dgm:t>
    </dgm:pt>
    <dgm:pt modelId="{CBEB5217-727E-46C9-AFF2-F86DD215F049}" type="parTrans" cxnId="{65C62CFB-2BEA-4140-8FBE-CB74DC2134F5}">
      <dgm:prSet/>
      <dgm:spPr/>
      <dgm:t>
        <a:bodyPr/>
        <a:lstStyle/>
        <a:p>
          <a:endParaRPr lang="ru-RU"/>
        </a:p>
      </dgm:t>
    </dgm:pt>
    <dgm:pt modelId="{F6146AB0-62D7-4C53-85A5-D1380100E89B}" type="sibTrans" cxnId="{65C62CFB-2BEA-4140-8FBE-CB74DC2134F5}">
      <dgm:prSet/>
      <dgm:spPr/>
      <dgm:t>
        <a:bodyPr/>
        <a:lstStyle/>
        <a:p>
          <a:endParaRPr lang="ru-RU"/>
        </a:p>
      </dgm:t>
    </dgm:pt>
    <dgm:pt modelId="{9DABB3F8-CC3E-42E9-9642-9DDA1B25B41B}">
      <dgm:prSet/>
      <dgm:spPr/>
      <dgm:t>
        <a:bodyPr/>
        <a:lstStyle/>
        <a:p>
          <a:r>
            <a:rPr lang="ru-RU"/>
            <a:t>учитель видит мотивацию каждого ребенка на улучшение собственного результата, на каком уровне сформировано то умение</a:t>
          </a:r>
        </a:p>
      </dgm:t>
    </dgm:pt>
    <dgm:pt modelId="{0A6CEDEE-0D07-4BC0-BF2E-5E2988DF2B8A}" type="parTrans" cxnId="{6E1A0DA8-9887-4DDC-AE26-74448701F8D7}">
      <dgm:prSet/>
      <dgm:spPr/>
      <dgm:t>
        <a:bodyPr/>
        <a:lstStyle/>
        <a:p>
          <a:endParaRPr lang="ru-RU"/>
        </a:p>
      </dgm:t>
    </dgm:pt>
    <dgm:pt modelId="{52357BA4-22B8-4DD6-92FC-FF3C81269828}" type="sibTrans" cxnId="{6E1A0DA8-9887-4DDC-AE26-74448701F8D7}">
      <dgm:prSet/>
      <dgm:spPr/>
      <dgm:t>
        <a:bodyPr/>
        <a:lstStyle/>
        <a:p>
          <a:endParaRPr lang="ru-RU"/>
        </a:p>
      </dgm:t>
    </dgm:pt>
    <dgm:pt modelId="{DB268960-7D8C-4BDC-9B10-1E89A693644B}">
      <dgm:prSet/>
      <dgm:spPr/>
      <dgm:t>
        <a:bodyPr/>
        <a:lstStyle/>
        <a:p>
          <a:r>
            <a:rPr lang="ru-RU" dirty="0"/>
            <a:t>развивает навыки эффективного </a:t>
          </a:r>
          <a:r>
            <a:rPr lang="ru-RU" dirty="0" err="1"/>
            <a:t>самооценивания</a:t>
          </a:r>
          <a:endParaRPr lang="ru-RU" dirty="0"/>
        </a:p>
      </dgm:t>
    </dgm:pt>
    <dgm:pt modelId="{416C81E7-FF8D-4831-A894-E4C653008EDD}" type="parTrans" cxnId="{71A96538-CF05-4A08-BA69-B82155C04D4A}">
      <dgm:prSet/>
      <dgm:spPr/>
      <dgm:t>
        <a:bodyPr/>
        <a:lstStyle/>
        <a:p>
          <a:endParaRPr lang="ru-RU"/>
        </a:p>
      </dgm:t>
    </dgm:pt>
    <dgm:pt modelId="{1152CD83-464E-43C5-AB78-6911111A4650}" type="sibTrans" cxnId="{71A96538-CF05-4A08-BA69-B82155C04D4A}">
      <dgm:prSet/>
      <dgm:spPr/>
      <dgm:t>
        <a:bodyPr/>
        <a:lstStyle/>
        <a:p>
          <a:endParaRPr lang="ru-RU"/>
        </a:p>
      </dgm:t>
    </dgm:pt>
    <dgm:pt modelId="{5049E623-A93F-47F6-983B-92242C9A2A08}" type="pres">
      <dgm:prSet presAssocID="{C7858CDF-C49D-4C40-B79A-6955CE97D0E3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C148E5A0-8636-4DE6-9F33-6890E74B00F1}" type="pres">
      <dgm:prSet presAssocID="{08F1C02D-AA94-4611-89B0-7A977F9C66EA}" presName="circle1" presStyleLbl="node1" presStyleIdx="0" presStyleCnt="4"/>
      <dgm:spPr/>
    </dgm:pt>
    <dgm:pt modelId="{936D8E54-9C92-4A6F-9D6F-3441F212F0E6}" type="pres">
      <dgm:prSet presAssocID="{08F1C02D-AA94-4611-89B0-7A977F9C66EA}" presName="space" presStyleCnt="0"/>
      <dgm:spPr/>
    </dgm:pt>
    <dgm:pt modelId="{CBD261BC-4012-4A29-9A34-7EBEDACE8009}" type="pres">
      <dgm:prSet presAssocID="{08F1C02D-AA94-4611-89B0-7A977F9C66EA}" presName="rect1" presStyleLbl="alignAcc1" presStyleIdx="0" presStyleCnt="4"/>
      <dgm:spPr/>
    </dgm:pt>
    <dgm:pt modelId="{92BA4863-F126-4EC3-9FE9-EBB744FF1CFB}" type="pres">
      <dgm:prSet presAssocID="{9B3405BB-F16F-4CE0-BA36-105EFDEA4B30}" presName="vertSpace2" presStyleLbl="node1" presStyleIdx="0" presStyleCnt="4"/>
      <dgm:spPr/>
    </dgm:pt>
    <dgm:pt modelId="{D2F57E71-917C-4A06-8A0E-8391C12D3F94}" type="pres">
      <dgm:prSet presAssocID="{9B3405BB-F16F-4CE0-BA36-105EFDEA4B30}" presName="circle2" presStyleLbl="node1" presStyleIdx="1" presStyleCnt="4" custScaleY="98082" custLinFactNeighborX="5231" custLinFactNeighborY="3"/>
      <dgm:spPr/>
    </dgm:pt>
    <dgm:pt modelId="{9049A203-62B2-4B0A-8F6C-7B3E144663BE}" type="pres">
      <dgm:prSet presAssocID="{9B3405BB-F16F-4CE0-BA36-105EFDEA4B30}" presName="rect2" presStyleLbl="alignAcc1" presStyleIdx="1" presStyleCnt="4"/>
      <dgm:spPr/>
    </dgm:pt>
    <dgm:pt modelId="{ABB6045C-B15F-4C68-ADEB-B4B0B41E3111}" type="pres">
      <dgm:prSet presAssocID="{9DABB3F8-CC3E-42E9-9642-9DDA1B25B41B}" presName="vertSpace3" presStyleLbl="node1" presStyleIdx="1" presStyleCnt="4"/>
      <dgm:spPr/>
    </dgm:pt>
    <dgm:pt modelId="{AC720323-A755-4843-974C-85B117E05C53}" type="pres">
      <dgm:prSet presAssocID="{9DABB3F8-CC3E-42E9-9642-9DDA1B25B41B}" presName="circle3" presStyleLbl="node1" presStyleIdx="2" presStyleCnt="4"/>
      <dgm:spPr/>
    </dgm:pt>
    <dgm:pt modelId="{2F89CE41-4C0B-4361-A214-AB46E5E695F0}" type="pres">
      <dgm:prSet presAssocID="{9DABB3F8-CC3E-42E9-9642-9DDA1B25B41B}" presName="rect3" presStyleLbl="alignAcc1" presStyleIdx="2" presStyleCnt="4"/>
      <dgm:spPr/>
    </dgm:pt>
    <dgm:pt modelId="{3A22E5F8-04D9-4794-B822-BDDB7CF73E77}" type="pres">
      <dgm:prSet presAssocID="{DB268960-7D8C-4BDC-9B10-1E89A693644B}" presName="vertSpace4" presStyleLbl="node1" presStyleIdx="2" presStyleCnt="4"/>
      <dgm:spPr/>
    </dgm:pt>
    <dgm:pt modelId="{077E7F9C-7309-4138-A042-8849C40A8F72}" type="pres">
      <dgm:prSet presAssocID="{DB268960-7D8C-4BDC-9B10-1E89A693644B}" presName="circle4" presStyleLbl="node1" presStyleIdx="3" presStyleCnt="4"/>
      <dgm:spPr/>
    </dgm:pt>
    <dgm:pt modelId="{4A70DFA9-6632-4A53-92FC-1A7C8ECD9E44}" type="pres">
      <dgm:prSet presAssocID="{DB268960-7D8C-4BDC-9B10-1E89A693644B}" presName="rect4" presStyleLbl="alignAcc1" presStyleIdx="3" presStyleCnt="4"/>
      <dgm:spPr/>
    </dgm:pt>
    <dgm:pt modelId="{F5A14A76-63D2-42D1-B4D1-5AF9379BBA58}" type="pres">
      <dgm:prSet presAssocID="{08F1C02D-AA94-4611-89B0-7A977F9C66EA}" presName="rect1ParTxNoCh" presStyleLbl="alignAcc1" presStyleIdx="3" presStyleCnt="4">
        <dgm:presLayoutVars>
          <dgm:chMax val="1"/>
          <dgm:bulletEnabled val="1"/>
        </dgm:presLayoutVars>
      </dgm:prSet>
      <dgm:spPr/>
    </dgm:pt>
    <dgm:pt modelId="{0F71D75C-2817-42D3-97AF-2C0143BD2C1E}" type="pres">
      <dgm:prSet presAssocID="{9B3405BB-F16F-4CE0-BA36-105EFDEA4B30}" presName="rect2ParTxNoCh" presStyleLbl="alignAcc1" presStyleIdx="3" presStyleCnt="4">
        <dgm:presLayoutVars>
          <dgm:chMax val="1"/>
          <dgm:bulletEnabled val="1"/>
        </dgm:presLayoutVars>
      </dgm:prSet>
      <dgm:spPr/>
    </dgm:pt>
    <dgm:pt modelId="{B4CDA36C-004D-4E51-8AD3-58DE6E046AD3}" type="pres">
      <dgm:prSet presAssocID="{9DABB3F8-CC3E-42E9-9642-9DDA1B25B41B}" presName="rect3ParTxNoCh" presStyleLbl="alignAcc1" presStyleIdx="3" presStyleCnt="4">
        <dgm:presLayoutVars>
          <dgm:chMax val="1"/>
          <dgm:bulletEnabled val="1"/>
        </dgm:presLayoutVars>
      </dgm:prSet>
      <dgm:spPr/>
    </dgm:pt>
    <dgm:pt modelId="{B0A540C1-11A4-419C-97D0-08BC80A30A73}" type="pres">
      <dgm:prSet presAssocID="{DB268960-7D8C-4BDC-9B10-1E89A693644B}" presName="rect4ParTxNoCh" presStyleLbl="alignAcc1" presStyleIdx="3" presStyleCnt="4">
        <dgm:presLayoutVars>
          <dgm:chMax val="1"/>
          <dgm:bulletEnabled val="1"/>
        </dgm:presLayoutVars>
      </dgm:prSet>
      <dgm:spPr/>
    </dgm:pt>
  </dgm:ptLst>
  <dgm:cxnLst>
    <dgm:cxn modelId="{4664DB0E-33AD-484B-BCEF-3B5124D8EAB7}" type="presOf" srcId="{9B3405BB-F16F-4CE0-BA36-105EFDEA4B30}" destId="{9049A203-62B2-4B0A-8F6C-7B3E144663BE}" srcOrd="0" destOrd="0" presId="urn:microsoft.com/office/officeart/2005/8/layout/target3"/>
    <dgm:cxn modelId="{0C7E0C32-0B6A-4CD9-9438-DCE321AD3FF6}" type="presOf" srcId="{9DABB3F8-CC3E-42E9-9642-9DDA1B25B41B}" destId="{2F89CE41-4C0B-4361-A214-AB46E5E695F0}" srcOrd="0" destOrd="0" presId="urn:microsoft.com/office/officeart/2005/8/layout/target3"/>
    <dgm:cxn modelId="{6C058B35-E35C-4DCE-82CE-3FCF23E5CBBB}" type="presOf" srcId="{9B3405BB-F16F-4CE0-BA36-105EFDEA4B30}" destId="{0F71D75C-2817-42D3-97AF-2C0143BD2C1E}" srcOrd="1" destOrd="0" presId="urn:microsoft.com/office/officeart/2005/8/layout/target3"/>
    <dgm:cxn modelId="{71A96538-CF05-4A08-BA69-B82155C04D4A}" srcId="{C7858CDF-C49D-4C40-B79A-6955CE97D0E3}" destId="{DB268960-7D8C-4BDC-9B10-1E89A693644B}" srcOrd="3" destOrd="0" parTransId="{416C81E7-FF8D-4831-A894-E4C653008EDD}" sibTransId="{1152CD83-464E-43C5-AB78-6911111A4650}"/>
    <dgm:cxn modelId="{D613563D-ED12-4D08-BBC0-4158F26FCD12}" type="presOf" srcId="{DB268960-7D8C-4BDC-9B10-1E89A693644B}" destId="{4A70DFA9-6632-4A53-92FC-1A7C8ECD9E44}" srcOrd="0" destOrd="0" presId="urn:microsoft.com/office/officeart/2005/8/layout/target3"/>
    <dgm:cxn modelId="{3D0C2E4B-5C3B-4A99-BA11-B4282C5C73A7}" type="presOf" srcId="{9DABB3F8-CC3E-42E9-9642-9DDA1B25B41B}" destId="{B4CDA36C-004D-4E51-8AD3-58DE6E046AD3}" srcOrd="1" destOrd="0" presId="urn:microsoft.com/office/officeart/2005/8/layout/target3"/>
    <dgm:cxn modelId="{FAF5CA90-BCB7-4FDA-9587-A4F2045CDA72}" type="presOf" srcId="{08F1C02D-AA94-4611-89B0-7A977F9C66EA}" destId="{F5A14A76-63D2-42D1-B4D1-5AF9379BBA58}" srcOrd="1" destOrd="0" presId="urn:microsoft.com/office/officeart/2005/8/layout/target3"/>
    <dgm:cxn modelId="{B12E4194-9902-479F-AC20-01C6686D2765}" type="presOf" srcId="{08F1C02D-AA94-4611-89B0-7A977F9C66EA}" destId="{CBD261BC-4012-4A29-9A34-7EBEDACE8009}" srcOrd="0" destOrd="0" presId="urn:microsoft.com/office/officeart/2005/8/layout/target3"/>
    <dgm:cxn modelId="{A50524A1-3E09-4B76-A6F5-576EEA962226}" type="presOf" srcId="{C7858CDF-C49D-4C40-B79A-6955CE97D0E3}" destId="{5049E623-A93F-47F6-983B-92242C9A2A08}" srcOrd="0" destOrd="0" presId="urn:microsoft.com/office/officeart/2005/8/layout/target3"/>
    <dgm:cxn modelId="{6E1A0DA8-9887-4DDC-AE26-74448701F8D7}" srcId="{C7858CDF-C49D-4C40-B79A-6955CE97D0E3}" destId="{9DABB3F8-CC3E-42E9-9642-9DDA1B25B41B}" srcOrd="2" destOrd="0" parTransId="{0A6CEDEE-0D07-4BC0-BF2E-5E2988DF2B8A}" sibTransId="{52357BA4-22B8-4DD6-92FC-FF3C81269828}"/>
    <dgm:cxn modelId="{4E0750F5-ED80-464E-87DB-C059957FF2C0}" type="presOf" srcId="{DB268960-7D8C-4BDC-9B10-1E89A693644B}" destId="{B0A540C1-11A4-419C-97D0-08BC80A30A73}" srcOrd="1" destOrd="0" presId="urn:microsoft.com/office/officeart/2005/8/layout/target3"/>
    <dgm:cxn modelId="{65C62CFB-2BEA-4140-8FBE-CB74DC2134F5}" srcId="{C7858CDF-C49D-4C40-B79A-6955CE97D0E3}" destId="{9B3405BB-F16F-4CE0-BA36-105EFDEA4B30}" srcOrd="1" destOrd="0" parTransId="{CBEB5217-727E-46C9-AFF2-F86DD215F049}" sibTransId="{F6146AB0-62D7-4C53-85A5-D1380100E89B}"/>
    <dgm:cxn modelId="{08EC74FD-4DA9-4B0A-8802-87D06E7C3AE2}" srcId="{C7858CDF-C49D-4C40-B79A-6955CE97D0E3}" destId="{08F1C02D-AA94-4611-89B0-7A977F9C66EA}" srcOrd="0" destOrd="0" parTransId="{C0740751-D6D8-4120-9D1C-1BAFCF5AA7F7}" sibTransId="{8A47FB62-94CE-4412-9DA0-8C8A1ADA82E4}"/>
    <dgm:cxn modelId="{434F1179-B4FC-448A-9151-4CF1BD269B55}" type="presParOf" srcId="{5049E623-A93F-47F6-983B-92242C9A2A08}" destId="{C148E5A0-8636-4DE6-9F33-6890E74B00F1}" srcOrd="0" destOrd="0" presId="urn:microsoft.com/office/officeart/2005/8/layout/target3"/>
    <dgm:cxn modelId="{F959CE0E-80F9-41A9-9F94-0EBC0B755045}" type="presParOf" srcId="{5049E623-A93F-47F6-983B-92242C9A2A08}" destId="{936D8E54-9C92-4A6F-9D6F-3441F212F0E6}" srcOrd="1" destOrd="0" presId="urn:microsoft.com/office/officeart/2005/8/layout/target3"/>
    <dgm:cxn modelId="{4E3302C7-4533-47B8-8B7E-8DFCB8A0A3C2}" type="presParOf" srcId="{5049E623-A93F-47F6-983B-92242C9A2A08}" destId="{CBD261BC-4012-4A29-9A34-7EBEDACE8009}" srcOrd="2" destOrd="0" presId="urn:microsoft.com/office/officeart/2005/8/layout/target3"/>
    <dgm:cxn modelId="{232CECB9-53ED-478F-9C8C-9897789236FB}" type="presParOf" srcId="{5049E623-A93F-47F6-983B-92242C9A2A08}" destId="{92BA4863-F126-4EC3-9FE9-EBB744FF1CFB}" srcOrd="3" destOrd="0" presId="urn:microsoft.com/office/officeart/2005/8/layout/target3"/>
    <dgm:cxn modelId="{2BB990ED-ED5E-40CF-96B6-DFD731DF789A}" type="presParOf" srcId="{5049E623-A93F-47F6-983B-92242C9A2A08}" destId="{D2F57E71-917C-4A06-8A0E-8391C12D3F94}" srcOrd="4" destOrd="0" presId="urn:microsoft.com/office/officeart/2005/8/layout/target3"/>
    <dgm:cxn modelId="{41C6290D-33B4-45CA-B953-7A0FCBD9FB90}" type="presParOf" srcId="{5049E623-A93F-47F6-983B-92242C9A2A08}" destId="{9049A203-62B2-4B0A-8F6C-7B3E144663BE}" srcOrd="5" destOrd="0" presId="urn:microsoft.com/office/officeart/2005/8/layout/target3"/>
    <dgm:cxn modelId="{93C9D497-D2BD-4DB5-B253-187E547CE802}" type="presParOf" srcId="{5049E623-A93F-47F6-983B-92242C9A2A08}" destId="{ABB6045C-B15F-4C68-ADEB-B4B0B41E3111}" srcOrd="6" destOrd="0" presId="urn:microsoft.com/office/officeart/2005/8/layout/target3"/>
    <dgm:cxn modelId="{EC635748-10C9-41E2-ABAC-9F48F09A7E87}" type="presParOf" srcId="{5049E623-A93F-47F6-983B-92242C9A2A08}" destId="{AC720323-A755-4843-974C-85B117E05C53}" srcOrd="7" destOrd="0" presId="urn:microsoft.com/office/officeart/2005/8/layout/target3"/>
    <dgm:cxn modelId="{B9807AE7-1D15-4FD4-9769-29F091A103C4}" type="presParOf" srcId="{5049E623-A93F-47F6-983B-92242C9A2A08}" destId="{2F89CE41-4C0B-4361-A214-AB46E5E695F0}" srcOrd="8" destOrd="0" presId="urn:microsoft.com/office/officeart/2005/8/layout/target3"/>
    <dgm:cxn modelId="{FED48A9E-B6C9-44F0-A57D-7897A2B31B5E}" type="presParOf" srcId="{5049E623-A93F-47F6-983B-92242C9A2A08}" destId="{3A22E5F8-04D9-4794-B822-BDDB7CF73E77}" srcOrd="9" destOrd="0" presId="urn:microsoft.com/office/officeart/2005/8/layout/target3"/>
    <dgm:cxn modelId="{B8955B11-323D-4DE5-8655-AF39472685A2}" type="presParOf" srcId="{5049E623-A93F-47F6-983B-92242C9A2A08}" destId="{077E7F9C-7309-4138-A042-8849C40A8F72}" srcOrd="10" destOrd="0" presId="urn:microsoft.com/office/officeart/2005/8/layout/target3"/>
    <dgm:cxn modelId="{0F8231A2-0F86-461D-928A-0AEAEBE5F0D0}" type="presParOf" srcId="{5049E623-A93F-47F6-983B-92242C9A2A08}" destId="{4A70DFA9-6632-4A53-92FC-1A7C8ECD9E44}" srcOrd="11" destOrd="0" presId="urn:microsoft.com/office/officeart/2005/8/layout/target3"/>
    <dgm:cxn modelId="{8FAA9650-6321-4A11-994C-B5209F0502AB}" type="presParOf" srcId="{5049E623-A93F-47F6-983B-92242C9A2A08}" destId="{F5A14A76-63D2-42D1-B4D1-5AF9379BBA58}" srcOrd="12" destOrd="0" presId="urn:microsoft.com/office/officeart/2005/8/layout/target3"/>
    <dgm:cxn modelId="{198D1B7A-E173-4FAB-BE18-B517D4C03733}" type="presParOf" srcId="{5049E623-A93F-47F6-983B-92242C9A2A08}" destId="{0F71D75C-2817-42D3-97AF-2C0143BD2C1E}" srcOrd="13" destOrd="0" presId="urn:microsoft.com/office/officeart/2005/8/layout/target3"/>
    <dgm:cxn modelId="{0BB5B0FA-D6E7-43D3-8EDE-BE0BF6BA2E05}" type="presParOf" srcId="{5049E623-A93F-47F6-983B-92242C9A2A08}" destId="{B4CDA36C-004D-4E51-8AD3-58DE6E046AD3}" srcOrd="14" destOrd="0" presId="urn:microsoft.com/office/officeart/2005/8/layout/target3"/>
    <dgm:cxn modelId="{4D429599-F8AD-4C06-9A04-56DCC8139646}" type="presParOf" srcId="{5049E623-A93F-47F6-983B-92242C9A2A08}" destId="{B0A540C1-11A4-419C-97D0-08BC80A30A73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28D45D-8BC4-47BA-B7AA-E076ADA7453A}" type="doc">
      <dgm:prSet loTypeId="urn:microsoft.com/office/officeart/2005/8/layout/venn1" loCatId="relationship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EFE225FF-CCDA-4B27-B6D8-4026915A3B45}">
      <dgm:prSet/>
      <dgm:spPr/>
      <dgm:t>
        <a:bodyPr/>
        <a:lstStyle/>
        <a:p>
          <a:r>
            <a:rPr lang="ru-RU" i="1" dirty="0">
              <a:highlight>
                <a:srgbClr val="00FF00"/>
              </a:highlight>
            </a:rPr>
            <a:t>Для тебя это не трудно...</a:t>
          </a:r>
          <a:br>
            <a:rPr lang="ru-RU" i="1" dirty="0"/>
          </a:br>
          <a:endParaRPr lang="ru-RU" dirty="0"/>
        </a:p>
      </dgm:t>
    </dgm:pt>
    <dgm:pt modelId="{A91D1D5C-8E4E-4B7D-900F-379706AEAFA0}" type="parTrans" cxnId="{BA7FF044-2E84-4E0F-AE0C-9398E92AA928}">
      <dgm:prSet/>
      <dgm:spPr/>
      <dgm:t>
        <a:bodyPr/>
        <a:lstStyle/>
        <a:p>
          <a:endParaRPr lang="ru-RU"/>
        </a:p>
      </dgm:t>
    </dgm:pt>
    <dgm:pt modelId="{835AD85B-D545-4352-A831-23306711AB58}" type="sibTrans" cxnId="{BA7FF044-2E84-4E0F-AE0C-9398E92AA928}">
      <dgm:prSet/>
      <dgm:spPr/>
      <dgm:t>
        <a:bodyPr/>
        <a:lstStyle/>
        <a:p>
          <a:endParaRPr lang="ru-RU"/>
        </a:p>
      </dgm:t>
    </dgm:pt>
    <dgm:pt modelId="{CA247145-C935-44C8-BC9E-80C3E4780FB8}">
      <dgm:prSet/>
      <dgm:spPr/>
      <dgm:t>
        <a:bodyPr/>
        <a:lstStyle/>
        <a:p>
          <a:r>
            <a:rPr lang="ru-RU" i="1" dirty="0">
              <a:highlight>
                <a:srgbClr val="FFFF00"/>
              </a:highlight>
            </a:rPr>
            <a:t>Для этого нужно...</a:t>
          </a:r>
          <a:br>
            <a:rPr lang="ru-RU" i="1" dirty="0"/>
          </a:br>
          <a:endParaRPr lang="ru-RU" dirty="0"/>
        </a:p>
      </dgm:t>
    </dgm:pt>
    <dgm:pt modelId="{CFE54E00-BF22-4DC2-AE26-99114C688630}" type="parTrans" cxnId="{D915C04F-F75E-4495-A280-C254D9DEFD55}">
      <dgm:prSet/>
      <dgm:spPr/>
      <dgm:t>
        <a:bodyPr/>
        <a:lstStyle/>
        <a:p>
          <a:endParaRPr lang="ru-RU"/>
        </a:p>
      </dgm:t>
    </dgm:pt>
    <dgm:pt modelId="{4AD8391F-AADA-4BF6-8B5B-FF29D8A8DC24}" type="sibTrans" cxnId="{D915C04F-F75E-4495-A280-C254D9DEFD55}">
      <dgm:prSet/>
      <dgm:spPr/>
      <dgm:t>
        <a:bodyPr/>
        <a:lstStyle/>
        <a:p>
          <a:endParaRPr lang="ru-RU"/>
        </a:p>
      </dgm:t>
    </dgm:pt>
    <dgm:pt modelId="{5B34DB25-C30E-4696-BE7C-86E99405C870}">
      <dgm:prSet/>
      <dgm:spPr/>
      <dgm:t>
        <a:bodyPr/>
        <a:lstStyle/>
        <a:p>
          <a:r>
            <a:rPr lang="ru-RU" i="1" dirty="0">
              <a:highlight>
                <a:srgbClr val="00FFFF"/>
              </a:highlight>
            </a:rPr>
            <a:t>Лучше будет начать с ...</a:t>
          </a:r>
          <a:br>
            <a:rPr lang="ru-RU" i="1" dirty="0"/>
          </a:br>
          <a:endParaRPr lang="ru-RU" dirty="0"/>
        </a:p>
      </dgm:t>
    </dgm:pt>
    <dgm:pt modelId="{36BFC34D-07FD-4474-9487-AF2C0A0BD3DC}" type="parTrans" cxnId="{C94E4788-A9CA-4AEA-8347-CC206EB14922}">
      <dgm:prSet/>
      <dgm:spPr/>
      <dgm:t>
        <a:bodyPr/>
        <a:lstStyle/>
        <a:p>
          <a:endParaRPr lang="ru-RU"/>
        </a:p>
      </dgm:t>
    </dgm:pt>
    <dgm:pt modelId="{AA1D0079-51E4-4F0D-82B0-CEBF1C1B512B}" type="sibTrans" cxnId="{C94E4788-A9CA-4AEA-8347-CC206EB14922}">
      <dgm:prSet/>
      <dgm:spPr/>
      <dgm:t>
        <a:bodyPr/>
        <a:lstStyle/>
        <a:p>
          <a:endParaRPr lang="ru-RU"/>
        </a:p>
      </dgm:t>
    </dgm:pt>
    <dgm:pt modelId="{99F69A43-BAA6-4DE6-9B15-10CC9CECDB19}">
      <dgm:prSet/>
      <dgm:spPr/>
      <dgm:t>
        <a:bodyPr/>
        <a:lstStyle/>
        <a:p>
          <a:r>
            <a:rPr lang="ru-RU" i="1" dirty="0">
              <a:highlight>
                <a:srgbClr val="003BB0"/>
              </a:highlight>
            </a:rPr>
            <a:t>Важно не забыть...</a:t>
          </a:r>
          <a:br>
            <a:rPr lang="ru-RU" i="1" dirty="0">
              <a:highlight>
                <a:srgbClr val="003BB0"/>
              </a:highlight>
            </a:rPr>
          </a:br>
          <a:endParaRPr lang="ru-RU" dirty="0">
            <a:highlight>
              <a:srgbClr val="003BB0"/>
            </a:highlight>
          </a:endParaRPr>
        </a:p>
      </dgm:t>
    </dgm:pt>
    <dgm:pt modelId="{D5C9C58F-2DAD-4FB9-ADFB-6D92A1F47E65}" type="parTrans" cxnId="{AB8301EA-A0DA-42BC-86A1-B5666F083369}">
      <dgm:prSet/>
      <dgm:spPr/>
      <dgm:t>
        <a:bodyPr/>
        <a:lstStyle/>
        <a:p>
          <a:endParaRPr lang="ru-RU"/>
        </a:p>
      </dgm:t>
    </dgm:pt>
    <dgm:pt modelId="{52AAA983-3754-411A-8AAF-F82E60981281}" type="sibTrans" cxnId="{AB8301EA-A0DA-42BC-86A1-B5666F083369}">
      <dgm:prSet/>
      <dgm:spPr/>
      <dgm:t>
        <a:bodyPr/>
        <a:lstStyle/>
        <a:p>
          <a:endParaRPr lang="ru-RU"/>
        </a:p>
      </dgm:t>
    </dgm:pt>
    <dgm:pt modelId="{38864361-4CB6-4A94-BE4D-43711A6DF33C}">
      <dgm:prSet/>
      <dgm:spPr/>
      <dgm:t>
        <a:bodyPr/>
        <a:lstStyle/>
        <a:p>
          <a:r>
            <a:rPr lang="ru-RU" i="1" dirty="0">
              <a:highlight>
                <a:srgbClr val="FF0000"/>
              </a:highlight>
            </a:rPr>
            <a:t>Достаточно только...</a:t>
          </a:r>
          <a:endParaRPr lang="ru-RU" dirty="0">
            <a:highlight>
              <a:srgbClr val="FF0000"/>
            </a:highlight>
          </a:endParaRPr>
        </a:p>
      </dgm:t>
    </dgm:pt>
    <dgm:pt modelId="{F6B4657A-A7B4-4A85-B0BA-1B5CEFC25E1F}" type="parTrans" cxnId="{90F5DDA6-554B-4324-915A-76B648BDFCED}">
      <dgm:prSet/>
      <dgm:spPr/>
      <dgm:t>
        <a:bodyPr/>
        <a:lstStyle/>
        <a:p>
          <a:endParaRPr lang="ru-RU"/>
        </a:p>
      </dgm:t>
    </dgm:pt>
    <dgm:pt modelId="{D9B68810-0660-4EA1-81EC-A1C1736B8947}" type="sibTrans" cxnId="{90F5DDA6-554B-4324-915A-76B648BDFCED}">
      <dgm:prSet/>
      <dgm:spPr/>
      <dgm:t>
        <a:bodyPr/>
        <a:lstStyle/>
        <a:p>
          <a:endParaRPr lang="ru-RU"/>
        </a:p>
      </dgm:t>
    </dgm:pt>
    <dgm:pt modelId="{0DCD9B8F-2D37-4C01-9A26-8C06AF61101B}" type="pres">
      <dgm:prSet presAssocID="{6D28D45D-8BC4-47BA-B7AA-E076ADA7453A}" presName="compositeShape" presStyleCnt="0">
        <dgm:presLayoutVars>
          <dgm:chMax val="7"/>
          <dgm:dir/>
          <dgm:resizeHandles val="exact"/>
        </dgm:presLayoutVars>
      </dgm:prSet>
      <dgm:spPr/>
    </dgm:pt>
    <dgm:pt modelId="{DCE4FB50-7E75-494D-9252-21ED23287150}" type="pres">
      <dgm:prSet presAssocID="{EFE225FF-CCDA-4B27-B6D8-4026915A3B45}" presName="circ1" presStyleLbl="vennNode1" presStyleIdx="0" presStyleCnt="5"/>
      <dgm:spPr>
        <a:solidFill>
          <a:srgbClr val="00FF00">
            <a:alpha val="30000"/>
          </a:srgbClr>
        </a:solidFill>
      </dgm:spPr>
    </dgm:pt>
    <dgm:pt modelId="{C205BF31-B5E5-4D79-9B75-D6E3E67C5E56}" type="pres">
      <dgm:prSet presAssocID="{EFE225FF-CCDA-4B27-B6D8-4026915A3B4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9CDCCD5-654A-48A1-A71A-912CDDA4D627}" type="pres">
      <dgm:prSet presAssocID="{CA247145-C935-44C8-BC9E-80C3E4780FB8}" presName="circ2" presStyleLbl="vennNode1" presStyleIdx="1" presStyleCnt="5"/>
      <dgm:spPr>
        <a:solidFill>
          <a:srgbClr val="FFFF00">
            <a:alpha val="30000"/>
          </a:srgbClr>
        </a:solidFill>
      </dgm:spPr>
    </dgm:pt>
    <dgm:pt modelId="{1F11EA7F-C7C7-47DD-8CF0-28F78644F7BB}" type="pres">
      <dgm:prSet presAssocID="{CA247145-C935-44C8-BC9E-80C3E4780FB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F2FF549-09A2-474E-895F-D5BE41ACAA85}" type="pres">
      <dgm:prSet presAssocID="{5B34DB25-C30E-4696-BE7C-86E99405C870}" presName="circ3" presStyleLbl="vennNode1" presStyleIdx="2" presStyleCnt="5"/>
      <dgm:spPr>
        <a:solidFill>
          <a:srgbClr val="00B0F0">
            <a:alpha val="30000"/>
          </a:srgbClr>
        </a:solidFill>
      </dgm:spPr>
    </dgm:pt>
    <dgm:pt modelId="{BB733F77-589A-4654-BAAA-3F157AE4BDB5}" type="pres">
      <dgm:prSet presAssocID="{5B34DB25-C30E-4696-BE7C-86E99405C87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8A59EF8-01E1-4BFB-AA21-19F3F8129ED9}" type="pres">
      <dgm:prSet presAssocID="{99F69A43-BAA6-4DE6-9B15-10CC9CECDB19}" presName="circ4" presStyleLbl="vennNode1" presStyleIdx="3" presStyleCnt="5"/>
      <dgm:spPr>
        <a:solidFill>
          <a:schemeClr val="tx2">
            <a:lumMod val="40000"/>
            <a:lumOff val="60000"/>
            <a:alpha val="55000"/>
          </a:schemeClr>
        </a:solidFill>
      </dgm:spPr>
    </dgm:pt>
    <dgm:pt modelId="{0E04B861-9C01-48F1-87B5-5949A67249D5}" type="pres">
      <dgm:prSet presAssocID="{99F69A43-BAA6-4DE6-9B15-10CC9CECDB19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9F19649-5574-4924-BE12-248AB14E01EB}" type="pres">
      <dgm:prSet presAssocID="{38864361-4CB6-4A94-BE4D-43711A6DF33C}" presName="circ5" presStyleLbl="vennNode1" presStyleIdx="4" presStyleCnt="5"/>
      <dgm:spPr>
        <a:solidFill>
          <a:schemeClr val="accent4">
            <a:lumMod val="60000"/>
            <a:lumOff val="40000"/>
            <a:alpha val="50000"/>
          </a:schemeClr>
        </a:solidFill>
      </dgm:spPr>
    </dgm:pt>
    <dgm:pt modelId="{13A1AF33-6901-417C-B45E-324D9F06F4C5}" type="pres">
      <dgm:prSet presAssocID="{38864361-4CB6-4A94-BE4D-43711A6DF33C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EC8C7416-2C49-4A54-A080-D9E5C64C74C4}" type="presOf" srcId="{99F69A43-BAA6-4DE6-9B15-10CC9CECDB19}" destId="{0E04B861-9C01-48F1-87B5-5949A67249D5}" srcOrd="0" destOrd="0" presId="urn:microsoft.com/office/officeart/2005/8/layout/venn1"/>
    <dgm:cxn modelId="{B4BB472B-DFA8-4203-826F-206BE592E4FC}" type="presOf" srcId="{5B34DB25-C30E-4696-BE7C-86E99405C870}" destId="{BB733F77-589A-4654-BAAA-3F157AE4BDB5}" srcOrd="0" destOrd="0" presId="urn:microsoft.com/office/officeart/2005/8/layout/venn1"/>
    <dgm:cxn modelId="{214C8E60-9C76-4EE1-8E98-B11A5B2AEC08}" type="presOf" srcId="{6D28D45D-8BC4-47BA-B7AA-E076ADA7453A}" destId="{0DCD9B8F-2D37-4C01-9A26-8C06AF61101B}" srcOrd="0" destOrd="0" presId="urn:microsoft.com/office/officeart/2005/8/layout/venn1"/>
    <dgm:cxn modelId="{BA7FF044-2E84-4E0F-AE0C-9398E92AA928}" srcId="{6D28D45D-8BC4-47BA-B7AA-E076ADA7453A}" destId="{EFE225FF-CCDA-4B27-B6D8-4026915A3B45}" srcOrd="0" destOrd="0" parTransId="{A91D1D5C-8E4E-4B7D-900F-379706AEAFA0}" sibTransId="{835AD85B-D545-4352-A831-23306711AB58}"/>
    <dgm:cxn modelId="{D915C04F-F75E-4495-A280-C254D9DEFD55}" srcId="{6D28D45D-8BC4-47BA-B7AA-E076ADA7453A}" destId="{CA247145-C935-44C8-BC9E-80C3E4780FB8}" srcOrd="1" destOrd="0" parTransId="{CFE54E00-BF22-4DC2-AE26-99114C688630}" sibTransId="{4AD8391F-AADA-4BF6-8B5B-FF29D8A8DC24}"/>
    <dgm:cxn modelId="{C94E4788-A9CA-4AEA-8347-CC206EB14922}" srcId="{6D28D45D-8BC4-47BA-B7AA-E076ADA7453A}" destId="{5B34DB25-C30E-4696-BE7C-86E99405C870}" srcOrd="2" destOrd="0" parTransId="{36BFC34D-07FD-4474-9487-AF2C0A0BD3DC}" sibTransId="{AA1D0079-51E4-4F0D-82B0-CEBF1C1B512B}"/>
    <dgm:cxn modelId="{1C119489-CFFF-4CF2-A961-1BAD1095B2F1}" type="presOf" srcId="{38864361-4CB6-4A94-BE4D-43711A6DF33C}" destId="{13A1AF33-6901-417C-B45E-324D9F06F4C5}" srcOrd="0" destOrd="0" presId="urn:microsoft.com/office/officeart/2005/8/layout/venn1"/>
    <dgm:cxn modelId="{C123338B-2185-4400-8D04-7958478336A8}" type="presOf" srcId="{CA247145-C935-44C8-BC9E-80C3E4780FB8}" destId="{1F11EA7F-C7C7-47DD-8CF0-28F78644F7BB}" srcOrd="0" destOrd="0" presId="urn:microsoft.com/office/officeart/2005/8/layout/venn1"/>
    <dgm:cxn modelId="{90F5DDA6-554B-4324-915A-76B648BDFCED}" srcId="{6D28D45D-8BC4-47BA-B7AA-E076ADA7453A}" destId="{38864361-4CB6-4A94-BE4D-43711A6DF33C}" srcOrd="4" destOrd="0" parTransId="{F6B4657A-A7B4-4A85-B0BA-1B5CEFC25E1F}" sibTransId="{D9B68810-0660-4EA1-81EC-A1C1736B8947}"/>
    <dgm:cxn modelId="{AB8301EA-A0DA-42BC-86A1-B5666F083369}" srcId="{6D28D45D-8BC4-47BA-B7AA-E076ADA7453A}" destId="{99F69A43-BAA6-4DE6-9B15-10CC9CECDB19}" srcOrd="3" destOrd="0" parTransId="{D5C9C58F-2DAD-4FB9-ADFB-6D92A1F47E65}" sibTransId="{52AAA983-3754-411A-8AAF-F82E60981281}"/>
    <dgm:cxn modelId="{729180F9-1482-47F2-BB82-864D821DE81B}" type="presOf" srcId="{EFE225FF-CCDA-4B27-B6D8-4026915A3B45}" destId="{C205BF31-B5E5-4D79-9B75-D6E3E67C5E56}" srcOrd="0" destOrd="0" presId="urn:microsoft.com/office/officeart/2005/8/layout/venn1"/>
    <dgm:cxn modelId="{BD9014E9-7444-449F-AE77-388731EA9864}" type="presParOf" srcId="{0DCD9B8F-2D37-4C01-9A26-8C06AF61101B}" destId="{DCE4FB50-7E75-494D-9252-21ED23287150}" srcOrd="0" destOrd="0" presId="urn:microsoft.com/office/officeart/2005/8/layout/venn1"/>
    <dgm:cxn modelId="{56C89866-4C99-4533-86B8-02904043F51A}" type="presParOf" srcId="{0DCD9B8F-2D37-4C01-9A26-8C06AF61101B}" destId="{C205BF31-B5E5-4D79-9B75-D6E3E67C5E56}" srcOrd="1" destOrd="0" presId="urn:microsoft.com/office/officeart/2005/8/layout/venn1"/>
    <dgm:cxn modelId="{EE204275-EEEA-43B5-8215-6F772A6A6628}" type="presParOf" srcId="{0DCD9B8F-2D37-4C01-9A26-8C06AF61101B}" destId="{19CDCCD5-654A-48A1-A71A-912CDDA4D627}" srcOrd="2" destOrd="0" presId="urn:microsoft.com/office/officeart/2005/8/layout/venn1"/>
    <dgm:cxn modelId="{7B2111F0-A156-4296-BFC9-87633FF0F14B}" type="presParOf" srcId="{0DCD9B8F-2D37-4C01-9A26-8C06AF61101B}" destId="{1F11EA7F-C7C7-47DD-8CF0-28F78644F7BB}" srcOrd="3" destOrd="0" presId="urn:microsoft.com/office/officeart/2005/8/layout/venn1"/>
    <dgm:cxn modelId="{45589493-F3C6-42D7-8832-97A19557CB6F}" type="presParOf" srcId="{0DCD9B8F-2D37-4C01-9A26-8C06AF61101B}" destId="{4F2FF549-09A2-474E-895F-D5BE41ACAA85}" srcOrd="4" destOrd="0" presId="urn:microsoft.com/office/officeart/2005/8/layout/venn1"/>
    <dgm:cxn modelId="{52582BE4-C15F-4956-90CD-CF472D1AB0B8}" type="presParOf" srcId="{0DCD9B8F-2D37-4C01-9A26-8C06AF61101B}" destId="{BB733F77-589A-4654-BAAA-3F157AE4BDB5}" srcOrd="5" destOrd="0" presId="urn:microsoft.com/office/officeart/2005/8/layout/venn1"/>
    <dgm:cxn modelId="{D5B9D636-FA8F-48B3-9235-9A5704F0CAD5}" type="presParOf" srcId="{0DCD9B8F-2D37-4C01-9A26-8C06AF61101B}" destId="{A8A59EF8-01E1-4BFB-AA21-19F3F8129ED9}" srcOrd="6" destOrd="0" presId="urn:microsoft.com/office/officeart/2005/8/layout/venn1"/>
    <dgm:cxn modelId="{9A621706-7DED-4CF6-A799-F5D42404F77F}" type="presParOf" srcId="{0DCD9B8F-2D37-4C01-9A26-8C06AF61101B}" destId="{0E04B861-9C01-48F1-87B5-5949A67249D5}" srcOrd="7" destOrd="0" presId="urn:microsoft.com/office/officeart/2005/8/layout/venn1"/>
    <dgm:cxn modelId="{759E630F-D6BD-4C21-AACB-AA2C3F70FD82}" type="presParOf" srcId="{0DCD9B8F-2D37-4C01-9A26-8C06AF61101B}" destId="{E9F19649-5574-4924-BE12-248AB14E01EB}" srcOrd="8" destOrd="0" presId="urn:microsoft.com/office/officeart/2005/8/layout/venn1"/>
    <dgm:cxn modelId="{FAD1E265-5449-4AC3-A211-BC96A08FE29D}" type="presParOf" srcId="{0DCD9B8F-2D37-4C01-9A26-8C06AF61101B}" destId="{13A1AF33-6901-417C-B45E-324D9F06F4C5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E6011D-1663-441A-B8D2-960669339ED5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E0B4684-C758-43CD-ACC9-A5D92756983B}">
      <dgm:prSet/>
      <dgm:spPr/>
      <dgm:t>
        <a:bodyPr/>
        <a:lstStyle/>
        <a:p>
          <a:r>
            <a:rPr lang="ru-RU" dirty="0">
              <a:solidFill>
                <a:schemeClr val="accent5">
                  <a:lumMod val="75000"/>
                </a:schemeClr>
              </a:solidFill>
            </a:rPr>
            <a:t>Позитивная содержательная оценка</a:t>
          </a:r>
        </a:p>
      </dgm:t>
    </dgm:pt>
    <dgm:pt modelId="{A086DF61-6675-4ADA-A0EC-E2EABBED9B54}" type="parTrans" cxnId="{01561F38-5D52-4D2B-9237-30CD5FFF71A5}">
      <dgm:prSet/>
      <dgm:spPr/>
      <dgm:t>
        <a:bodyPr/>
        <a:lstStyle/>
        <a:p>
          <a:endParaRPr lang="ru-RU"/>
        </a:p>
      </dgm:t>
    </dgm:pt>
    <dgm:pt modelId="{2E053D5F-E56C-459A-A7D0-E56C0AF174A4}" type="sibTrans" cxnId="{01561F38-5D52-4D2B-9237-30CD5FFF71A5}">
      <dgm:prSet/>
      <dgm:spPr/>
      <dgm:t>
        <a:bodyPr/>
        <a:lstStyle/>
        <a:p>
          <a:endParaRPr lang="ru-RU"/>
        </a:p>
      </dgm:t>
    </dgm:pt>
    <dgm:pt modelId="{44F2A9DF-28EC-4F57-B4B7-73CFD71EF4A0}">
      <dgm:prSet/>
      <dgm:spPr/>
      <dgm:t>
        <a:bodyPr/>
        <a:lstStyle/>
        <a:p>
          <a:r>
            <a:rPr lang="ru-RU" i="1" dirty="0">
              <a:highlight>
                <a:srgbClr val="00FFFF"/>
              </a:highlight>
            </a:rPr>
            <a:t>Особенно тебе удалось...</a:t>
          </a:r>
          <a:endParaRPr lang="ru-RU" dirty="0">
            <a:highlight>
              <a:srgbClr val="00FFFF"/>
            </a:highlight>
          </a:endParaRPr>
        </a:p>
      </dgm:t>
    </dgm:pt>
    <dgm:pt modelId="{30AC3439-3954-4D97-8FD3-89391C9656AF}" type="parTrans" cxnId="{51921F1B-B722-42DE-B031-2917E321BB7D}">
      <dgm:prSet/>
      <dgm:spPr/>
      <dgm:t>
        <a:bodyPr/>
        <a:lstStyle/>
        <a:p>
          <a:endParaRPr lang="ru-RU"/>
        </a:p>
      </dgm:t>
    </dgm:pt>
    <dgm:pt modelId="{7FE413CF-E58A-4C50-886F-E9DF75C4CF1A}" type="sibTrans" cxnId="{51921F1B-B722-42DE-B031-2917E321BB7D}">
      <dgm:prSet/>
      <dgm:spPr/>
      <dgm:t>
        <a:bodyPr/>
        <a:lstStyle/>
        <a:p>
          <a:endParaRPr lang="ru-RU"/>
        </a:p>
      </dgm:t>
    </dgm:pt>
    <dgm:pt modelId="{AB43CA28-EB0D-42DB-A29D-55940A18CB19}">
      <dgm:prSet/>
      <dgm:spPr/>
      <dgm:t>
        <a:bodyPr/>
        <a:lstStyle/>
        <a:p>
          <a:r>
            <a:rPr lang="ru-RU" i="1" dirty="0">
              <a:highlight>
                <a:srgbClr val="00FFFF"/>
              </a:highlight>
            </a:rPr>
            <a:t>Больше всего в твоей работе мне нравится...</a:t>
          </a:r>
          <a:endParaRPr lang="ru-RU" dirty="0">
            <a:highlight>
              <a:srgbClr val="00FFFF"/>
            </a:highlight>
          </a:endParaRPr>
        </a:p>
      </dgm:t>
    </dgm:pt>
    <dgm:pt modelId="{9A3168EA-8658-41B5-BF98-0CC6617ECE66}" type="parTrans" cxnId="{67F59860-6912-45E2-80E9-9C6673DCCFDA}">
      <dgm:prSet/>
      <dgm:spPr/>
      <dgm:t>
        <a:bodyPr/>
        <a:lstStyle/>
        <a:p>
          <a:endParaRPr lang="ru-RU"/>
        </a:p>
      </dgm:t>
    </dgm:pt>
    <dgm:pt modelId="{30E27FD3-C015-4B07-9BC3-0AD98E0A551B}" type="sibTrans" cxnId="{67F59860-6912-45E2-80E9-9C6673DCCFDA}">
      <dgm:prSet/>
      <dgm:spPr/>
      <dgm:t>
        <a:bodyPr/>
        <a:lstStyle/>
        <a:p>
          <a:endParaRPr lang="ru-RU"/>
        </a:p>
      </dgm:t>
    </dgm:pt>
    <dgm:pt modelId="{887DF8A4-552C-48F8-A2E8-08CD33616BAE}">
      <dgm:prSet/>
      <dgm:spPr/>
      <dgm:t>
        <a:bodyPr/>
        <a:lstStyle/>
        <a:p>
          <a:r>
            <a:rPr lang="ru-RU" i="1" dirty="0">
              <a:highlight>
                <a:srgbClr val="00FFFF"/>
              </a:highlight>
            </a:rPr>
            <a:t>Самой высокой оценки в твоей работе заслуживает то, что ты...</a:t>
          </a:r>
          <a:endParaRPr lang="ru-RU" dirty="0">
            <a:highlight>
              <a:srgbClr val="00FFFF"/>
            </a:highlight>
          </a:endParaRPr>
        </a:p>
      </dgm:t>
    </dgm:pt>
    <dgm:pt modelId="{40A7F403-AD4D-4C39-9D9A-B20059291E46}" type="parTrans" cxnId="{5B9B9290-DBA7-4B98-99A6-A3B90B61B6B3}">
      <dgm:prSet/>
      <dgm:spPr/>
      <dgm:t>
        <a:bodyPr/>
        <a:lstStyle/>
        <a:p>
          <a:endParaRPr lang="ru-RU"/>
        </a:p>
      </dgm:t>
    </dgm:pt>
    <dgm:pt modelId="{E5C499CD-8A81-4EC1-95E5-E79B9065175C}" type="sibTrans" cxnId="{5B9B9290-DBA7-4B98-99A6-A3B90B61B6B3}">
      <dgm:prSet/>
      <dgm:spPr/>
      <dgm:t>
        <a:bodyPr/>
        <a:lstStyle/>
        <a:p>
          <a:endParaRPr lang="ru-RU"/>
        </a:p>
      </dgm:t>
    </dgm:pt>
    <dgm:pt modelId="{2FDBED59-FA50-4D88-B2FE-642C762C95B9}" type="pres">
      <dgm:prSet presAssocID="{6EE6011D-1663-441A-B8D2-960669339ED5}" presName="compositeShape" presStyleCnt="0">
        <dgm:presLayoutVars>
          <dgm:dir/>
          <dgm:resizeHandles/>
        </dgm:presLayoutVars>
      </dgm:prSet>
      <dgm:spPr/>
    </dgm:pt>
    <dgm:pt modelId="{E47600DD-1230-44B3-9D70-717B5E0EF150}" type="pres">
      <dgm:prSet presAssocID="{6EE6011D-1663-441A-B8D2-960669339ED5}" presName="pyramid" presStyleLbl="node1" presStyleIdx="0" presStyleCnt="1"/>
      <dgm:spPr/>
    </dgm:pt>
    <dgm:pt modelId="{86F04E0E-08E0-4907-B433-DE4E6F58AE38}" type="pres">
      <dgm:prSet presAssocID="{6EE6011D-1663-441A-B8D2-960669339ED5}" presName="theList" presStyleCnt="0"/>
      <dgm:spPr/>
    </dgm:pt>
    <dgm:pt modelId="{423047E9-8EC5-4876-B5D6-7219AE6F333C}" type="pres">
      <dgm:prSet presAssocID="{AE0B4684-C758-43CD-ACC9-A5D92756983B}" presName="aNode" presStyleLbl="fgAcc1" presStyleIdx="0" presStyleCnt="4">
        <dgm:presLayoutVars>
          <dgm:bulletEnabled val="1"/>
        </dgm:presLayoutVars>
      </dgm:prSet>
      <dgm:spPr/>
    </dgm:pt>
    <dgm:pt modelId="{4B384DFB-9E71-45F3-BF0F-310EACDF98C1}" type="pres">
      <dgm:prSet presAssocID="{AE0B4684-C758-43CD-ACC9-A5D92756983B}" presName="aSpace" presStyleCnt="0"/>
      <dgm:spPr/>
    </dgm:pt>
    <dgm:pt modelId="{9D0E722E-59BE-4880-8850-00CE8AC54E1E}" type="pres">
      <dgm:prSet presAssocID="{44F2A9DF-28EC-4F57-B4B7-73CFD71EF4A0}" presName="aNode" presStyleLbl="fgAcc1" presStyleIdx="1" presStyleCnt="4">
        <dgm:presLayoutVars>
          <dgm:bulletEnabled val="1"/>
        </dgm:presLayoutVars>
      </dgm:prSet>
      <dgm:spPr/>
    </dgm:pt>
    <dgm:pt modelId="{1F194280-487C-477A-B277-F2CCFD8F3C03}" type="pres">
      <dgm:prSet presAssocID="{44F2A9DF-28EC-4F57-B4B7-73CFD71EF4A0}" presName="aSpace" presStyleCnt="0"/>
      <dgm:spPr/>
    </dgm:pt>
    <dgm:pt modelId="{78EA6EEB-81D4-4AF2-B7CD-644368F98C40}" type="pres">
      <dgm:prSet presAssocID="{AB43CA28-EB0D-42DB-A29D-55940A18CB19}" presName="aNode" presStyleLbl="fgAcc1" presStyleIdx="2" presStyleCnt="4">
        <dgm:presLayoutVars>
          <dgm:bulletEnabled val="1"/>
        </dgm:presLayoutVars>
      </dgm:prSet>
      <dgm:spPr/>
    </dgm:pt>
    <dgm:pt modelId="{0C6BE877-5E19-4826-B25A-CAD2ABAF5194}" type="pres">
      <dgm:prSet presAssocID="{AB43CA28-EB0D-42DB-A29D-55940A18CB19}" presName="aSpace" presStyleCnt="0"/>
      <dgm:spPr/>
    </dgm:pt>
    <dgm:pt modelId="{631BDFFA-1B15-46D1-BFCE-6BAD9066D65E}" type="pres">
      <dgm:prSet presAssocID="{887DF8A4-552C-48F8-A2E8-08CD33616BAE}" presName="aNode" presStyleLbl="fgAcc1" presStyleIdx="3" presStyleCnt="4">
        <dgm:presLayoutVars>
          <dgm:bulletEnabled val="1"/>
        </dgm:presLayoutVars>
      </dgm:prSet>
      <dgm:spPr/>
    </dgm:pt>
    <dgm:pt modelId="{5422B86D-38F5-4B4D-8944-14588C6C953F}" type="pres">
      <dgm:prSet presAssocID="{887DF8A4-552C-48F8-A2E8-08CD33616BAE}" presName="aSpace" presStyleCnt="0"/>
      <dgm:spPr/>
    </dgm:pt>
  </dgm:ptLst>
  <dgm:cxnLst>
    <dgm:cxn modelId="{06DB740E-3336-4145-B5FA-3B07F1FA61CE}" type="presOf" srcId="{44F2A9DF-28EC-4F57-B4B7-73CFD71EF4A0}" destId="{9D0E722E-59BE-4880-8850-00CE8AC54E1E}" srcOrd="0" destOrd="0" presId="urn:microsoft.com/office/officeart/2005/8/layout/pyramid2"/>
    <dgm:cxn modelId="{51921F1B-B722-42DE-B031-2917E321BB7D}" srcId="{6EE6011D-1663-441A-B8D2-960669339ED5}" destId="{44F2A9DF-28EC-4F57-B4B7-73CFD71EF4A0}" srcOrd="1" destOrd="0" parTransId="{30AC3439-3954-4D97-8FD3-89391C9656AF}" sibTransId="{7FE413CF-E58A-4C50-886F-E9DF75C4CF1A}"/>
    <dgm:cxn modelId="{01561F38-5D52-4D2B-9237-30CD5FFF71A5}" srcId="{6EE6011D-1663-441A-B8D2-960669339ED5}" destId="{AE0B4684-C758-43CD-ACC9-A5D92756983B}" srcOrd="0" destOrd="0" parTransId="{A086DF61-6675-4ADA-A0EC-E2EABBED9B54}" sibTransId="{2E053D5F-E56C-459A-A7D0-E56C0AF174A4}"/>
    <dgm:cxn modelId="{67F59860-6912-45E2-80E9-9C6673DCCFDA}" srcId="{6EE6011D-1663-441A-B8D2-960669339ED5}" destId="{AB43CA28-EB0D-42DB-A29D-55940A18CB19}" srcOrd="2" destOrd="0" parTransId="{9A3168EA-8658-41B5-BF98-0CC6617ECE66}" sibTransId="{30E27FD3-C015-4B07-9BC3-0AD98E0A551B}"/>
    <dgm:cxn modelId="{2F8FD94D-40FA-437B-A035-31C9668231CE}" type="presOf" srcId="{887DF8A4-552C-48F8-A2E8-08CD33616BAE}" destId="{631BDFFA-1B15-46D1-BFCE-6BAD9066D65E}" srcOrd="0" destOrd="0" presId="urn:microsoft.com/office/officeart/2005/8/layout/pyramid2"/>
    <dgm:cxn modelId="{A753F878-FC8B-44C1-A544-F8D8CA493439}" type="presOf" srcId="{AB43CA28-EB0D-42DB-A29D-55940A18CB19}" destId="{78EA6EEB-81D4-4AF2-B7CD-644368F98C40}" srcOrd="0" destOrd="0" presId="urn:microsoft.com/office/officeart/2005/8/layout/pyramid2"/>
    <dgm:cxn modelId="{70AEA389-1FF7-48D1-B285-36BA940B8D33}" type="presOf" srcId="{AE0B4684-C758-43CD-ACC9-A5D92756983B}" destId="{423047E9-8EC5-4876-B5D6-7219AE6F333C}" srcOrd="0" destOrd="0" presId="urn:microsoft.com/office/officeart/2005/8/layout/pyramid2"/>
    <dgm:cxn modelId="{7464F18D-D37A-40D4-8662-3CAFFB5E2F91}" type="presOf" srcId="{6EE6011D-1663-441A-B8D2-960669339ED5}" destId="{2FDBED59-FA50-4D88-B2FE-642C762C95B9}" srcOrd="0" destOrd="0" presId="urn:microsoft.com/office/officeart/2005/8/layout/pyramid2"/>
    <dgm:cxn modelId="{5B9B9290-DBA7-4B98-99A6-A3B90B61B6B3}" srcId="{6EE6011D-1663-441A-B8D2-960669339ED5}" destId="{887DF8A4-552C-48F8-A2E8-08CD33616BAE}" srcOrd="3" destOrd="0" parTransId="{40A7F403-AD4D-4C39-9D9A-B20059291E46}" sibTransId="{E5C499CD-8A81-4EC1-95E5-E79B9065175C}"/>
    <dgm:cxn modelId="{62E325AF-0FAB-45C3-9355-CE85E0A112FD}" type="presParOf" srcId="{2FDBED59-FA50-4D88-B2FE-642C762C95B9}" destId="{E47600DD-1230-44B3-9D70-717B5E0EF150}" srcOrd="0" destOrd="0" presId="urn:microsoft.com/office/officeart/2005/8/layout/pyramid2"/>
    <dgm:cxn modelId="{87C21132-4884-463C-A030-B893CA006CDD}" type="presParOf" srcId="{2FDBED59-FA50-4D88-B2FE-642C762C95B9}" destId="{86F04E0E-08E0-4907-B433-DE4E6F58AE38}" srcOrd="1" destOrd="0" presId="urn:microsoft.com/office/officeart/2005/8/layout/pyramid2"/>
    <dgm:cxn modelId="{C3EE2C5A-185F-408A-830E-8EA983B40C95}" type="presParOf" srcId="{86F04E0E-08E0-4907-B433-DE4E6F58AE38}" destId="{423047E9-8EC5-4876-B5D6-7219AE6F333C}" srcOrd="0" destOrd="0" presId="urn:microsoft.com/office/officeart/2005/8/layout/pyramid2"/>
    <dgm:cxn modelId="{5025C011-17C1-4006-BA86-68ACDE4BCE70}" type="presParOf" srcId="{86F04E0E-08E0-4907-B433-DE4E6F58AE38}" destId="{4B384DFB-9E71-45F3-BF0F-310EACDF98C1}" srcOrd="1" destOrd="0" presId="urn:microsoft.com/office/officeart/2005/8/layout/pyramid2"/>
    <dgm:cxn modelId="{399F6A56-98EA-41DD-80C7-63CA2133CD79}" type="presParOf" srcId="{86F04E0E-08E0-4907-B433-DE4E6F58AE38}" destId="{9D0E722E-59BE-4880-8850-00CE8AC54E1E}" srcOrd="2" destOrd="0" presId="urn:microsoft.com/office/officeart/2005/8/layout/pyramid2"/>
    <dgm:cxn modelId="{920319B7-1BED-468B-B0CC-01BCBC9AFC3C}" type="presParOf" srcId="{86F04E0E-08E0-4907-B433-DE4E6F58AE38}" destId="{1F194280-487C-477A-B277-F2CCFD8F3C03}" srcOrd="3" destOrd="0" presId="urn:microsoft.com/office/officeart/2005/8/layout/pyramid2"/>
    <dgm:cxn modelId="{36F0979B-8D80-470B-BB95-58E211661991}" type="presParOf" srcId="{86F04E0E-08E0-4907-B433-DE4E6F58AE38}" destId="{78EA6EEB-81D4-4AF2-B7CD-644368F98C40}" srcOrd="4" destOrd="0" presId="urn:microsoft.com/office/officeart/2005/8/layout/pyramid2"/>
    <dgm:cxn modelId="{7B233736-F451-4046-86D6-E1DD5CE931C2}" type="presParOf" srcId="{86F04E0E-08E0-4907-B433-DE4E6F58AE38}" destId="{0C6BE877-5E19-4826-B25A-CAD2ABAF5194}" srcOrd="5" destOrd="0" presId="urn:microsoft.com/office/officeart/2005/8/layout/pyramid2"/>
    <dgm:cxn modelId="{F2A64BC7-1F01-4DE9-975C-FA7EA3B5E129}" type="presParOf" srcId="{86F04E0E-08E0-4907-B433-DE4E6F58AE38}" destId="{631BDFFA-1B15-46D1-BFCE-6BAD9066D65E}" srcOrd="6" destOrd="0" presId="urn:microsoft.com/office/officeart/2005/8/layout/pyramid2"/>
    <dgm:cxn modelId="{492E9D47-AA45-45DF-B76B-BCBF1892AB7F}" type="presParOf" srcId="{86F04E0E-08E0-4907-B433-DE4E6F58AE38}" destId="{5422B86D-38F5-4B4D-8944-14588C6C953F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48E5A0-8636-4DE6-9F33-6890E74B00F1}">
      <dsp:nvSpPr>
        <dsp:cNvPr id="0" name=""/>
        <dsp:cNvSpPr/>
      </dsp:nvSpPr>
      <dsp:spPr>
        <a:xfrm>
          <a:off x="0" y="0"/>
          <a:ext cx="4086438" cy="408643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D261BC-4012-4A29-9A34-7EBEDACE8009}">
      <dsp:nvSpPr>
        <dsp:cNvPr id="0" name=""/>
        <dsp:cNvSpPr/>
      </dsp:nvSpPr>
      <dsp:spPr>
        <a:xfrm>
          <a:off x="2043219" y="0"/>
          <a:ext cx="6553449" cy="40864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доверительные отношения между учеником и учителем </a:t>
          </a:r>
        </a:p>
      </dsp:txBody>
      <dsp:txXfrm>
        <a:off x="2043219" y="0"/>
        <a:ext cx="6553449" cy="868368"/>
      </dsp:txXfrm>
    </dsp:sp>
    <dsp:sp modelId="{D2F57E71-917C-4A06-8A0E-8391C12D3F94}">
      <dsp:nvSpPr>
        <dsp:cNvPr id="0" name=""/>
        <dsp:cNvSpPr/>
      </dsp:nvSpPr>
      <dsp:spPr>
        <a:xfrm>
          <a:off x="693994" y="868458"/>
          <a:ext cx="3013748" cy="295594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49A203-62B2-4B0A-8F6C-7B3E144663BE}">
      <dsp:nvSpPr>
        <dsp:cNvPr id="0" name=""/>
        <dsp:cNvSpPr/>
      </dsp:nvSpPr>
      <dsp:spPr>
        <a:xfrm>
          <a:off x="2043219" y="868368"/>
          <a:ext cx="6553449" cy="301374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прием удобен при проведении проверочной работы на текущем контроле</a:t>
          </a:r>
        </a:p>
      </dsp:txBody>
      <dsp:txXfrm>
        <a:off x="2043219" y="868368"/>
        <a:ext cx="6553449" cy="868368"/>
      </dsp:txXfrm>
    </dsp:sp>
    <dsp:sp modelId="{AC720323-A755-4843-974C-85B117E05C53}">
      <dsp:nvSpPr>
        <dsp:cNvPr id="0" name=""/>
        <dsp:cNvSpPr/>
      </dsp:nvSpPr>
      <dsp:spPr>
        <a:xfrm>
          <a:off x="1072689" y="1736736"/>
          <a:ext cx="1941058" cy="194105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89CE41-4C0B-4361-A214-AB46E5E695F0}">
      <dsp:nvSpPr>
        <dsp:cNvPr id="0" name=""/>
        <dsp:cNvSpPr/>
      </dsp:nvSpPr>
      <dsp:spPr>
        <a:xfrm>
          <a:off x="2043219" y="1736736"/>
          <a:ext cx="6553449" cy="194105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учитель видит мотивацию каждого ребенка на улучшение собственного результата, на каком уровне сформировано то умение</a:t>
          </a:r>
        </a:p>
      </dsp:txBody>
      <dsp:txXfrm>
        <a:off x="2043219" y="1736736"/>
        <a:ext cx="6553449" cy="868368"/>
      </dsp:txXfrm>
    </dsp:sp>
    <dsp:sp modelId="{077E7F9C-7309-4138-A042-8849C40A8F72}">
      <dsp:nvSpPr>
        <dsp:cNvPr id="0" name=""/>
        <dsp:cNvSpPr/>
      </dsp:nvSpPr>
      <dsp:spPr>
        <a:xfrm>
          <a:off x="1609034" y="2605104"/>
          <a:ext cx="868368" cy="86836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70DFA9-6632-4A53-92FC-1A7C8ECD9E44}">
      <dsp:nvSpPr>
        <dsp:cNvPr id="0" name=""/>
        <dsp:cNvSpPr/>
      </dsp:nvSpPr>
      <dsp:spPr>
        <a:xfrm>
          <a:off x="2043219" y="2605104"/>
          <a:ext cx="6553449" cy="86836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развивает навыки эффективного </a:t>
          </a:r>
          <a:r>
            <a:rPr lang="ru-RU" sz="1800" kern="1200" dirty="0" err="1"/>
            <a:t>самооценивания</a:t>
          </a:r>
          <a:endParaRPr lang="ru-RU" sz="1800" kern="1200" dirty="0"/>
        </a:p>
      </dsp:txBody>
      <dsp:txXfrm>
        <a:off x="2043219" y="2605104"/>
        <a:ext cx="6553449" cy="8683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E4FB50-7E75-494D-9252-21ED23287150}">
      <dsp:nvSpPr>
        <dsp:cNvPr id="0" name=""/>
        <dsp:cNvSpPr/>
      </dsp:nvSpPr>
      <dsp:spPr>
        <a:xfrm>
          <a:off x="3900285" y="1415349"/>
          <a:ext cx="1738148" cy="1738148"/>
        </a:xfrm>
        <a:prstGeom prst="ellipse">
          <a:avLst/>
        </a:prstGeom>
        <a:solidFill>
          <a:srgbClr val="00FF00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205BF31-B5E5-4D79-9B75-D6E3E67C5E56}">
      <dsp:nvSpPr>
        <dsp:cNvPr id="0" name=""/>
        <dsp:cNvSpPr/>
      </dsp:nvSpPr>
      <dsp:spPr>
        <a:xfrm>
          <a:off x="3761233" y="0"/>
          <a:ext cx="2016252" cy="116704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i="1" kern="1200" dirty="0">
              <a:highlight>
                <a:srgbClr val="00FF00"/>
              </a:highlight>
            </a:rPr>
            <a:t>Для тебя это не трудно...</a:t>
          </a:r>
          <a:br>
            <a:rPr lang="ru-RU" sz="2300" i="1" kern="1200" dirty="0"/>
          </a:br>
          <a:endParaRPr lang="ru-RU" sz="2300" kern="1200" dirty="0"/>
        </a:p>
      </dsp:txBody>
      <dsp:txXfrm>
        <a:off x="3761233" y="0"/>
        <a:ext cx="2016252" cy="1167042"/>
      </dsp:txXfrm>
    </dsp:sp>
    <dsp:sp modelId="{19CDCCD5-654A-48A1-A71A-912CDDA4D627}">
      <dsp:nvSpPr>
        <dsp:cNvPr id="0" name=""/>
        <dsp:cNvSpPr/>
      </dsp:nvSpPr>
      <dsp:spPr>
        <a:xfrm>
          <a:off x="4561477" y="1895574"/>
          <a:ext cx="1738148" cy="1738148"/>
        </a:xfrm>
        <a:prstGeom prst="ellipse">
          <a:avLst/>
        </a:prstGeom>
        <a:solidFill>
          <a:srgbClr val="FFFF00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F11EA7F-C7C7-47DD-8CF0-28F78644F7BB}">
      <dsp:nvSpPr>
        <dsp:cNvPr id="0" name=""/>
        <dsp:cNvSpPr/>
      </dsp:nvSpPr>
      <dsp:spPr>
        <a:xfrm>
          <a:off x="6437982" y="1539502"/>
          <a:ext cx="1807674" cy="126636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i="1" kern="1200" dirty="0">
              <a:highlight>
                <a:srgbClr val="FFFF00"/>
              </a:highlight>
            </a:rPr>
            <a:t>Для этого нужно...</a:t>
          </a:r>
          <a:br>
            <a:rPr lang="ru-RU" sz="2300" i="1" kern="1200" dirty="0"/>
          </a:br>
          <a:endParaRPr lang="ru-RU" sz="2300" kern="1200" dirty="0"/>
        </a:p>
      </dsp:txBody>
      <dsp:txXfrm>
        <a:off x="6437982" y="1539502"/>
        <a:ext cx="1807674" cy="1266365"/>
      </dsp:txXfrm>
    </dsp:sp>
    <dsp:sp modelId="{4F2FF549-09A2-474E-895F-D5BE41ACAA85}">
      <dsp:nvSpPr>
        <dsp:cNvPr id="0" name=""/>
        <dsp:cNvSpPr/>
      </dsp:nvSpPr>
      <dsp:spPr>
        <a:xfrm>
          <a:off x="4309098" y="2673272"/>
          <a:ext cx="1738148" cy="1738148"/>
        </a:xfrm>
        <a:prstGeom prst="ellipse">
          <a:avLst/>
        </a:prstGeom>
        <a:solidFill>
          <a:srgbClr val="00B0F0">
            <a:alpha val="3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B733F77-589A-4654-BAAA-3F157AE4BDB5}">
      <dsp:nvSpPr>
        <dsp:cNvPr id="0" name=""/>
        <dsp:cNvSpPr/>
      </dsp:nvSpPr>
      <dsp:spPr>
        <a:xfrm>
          <a:off x="6159878" y="3699772"/>
          <a:ext cx="1807674" cy="126636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i="1" kern="1200" dirty="0">
              <a:highlight>
                <a:srgbClr val="00FFFF"/>
              </a:highlight>
            </a:rPr>
            <a:t>Лучше будет начать с ...</a:t>
          </a:r>
          <a:br>
            <a:rPr lang="ru-RU" sz="2300" i="1" kern="1200" dirty="0"/>
          </a:br>
          <a:endParaRPr lang="ru-RU" sz="2300" kern="1200" dirty="0"/>
        </a:p>
      </dsp:txBody>
      <dsp:txXfrm>
        <a:off x="6159878" y="3699772"/>
        <a:ext cx="1807674" cy="1266365"/>
      </dsp:txXfrm>
    </dsp:sp>
    <dsp:sp modelId="{A8A59EF8-01E1-4BFB-AA21-19F3F8129ED9}">
      <dsp:nvSpPr>
        <dsp:cNvPr id="0" name=""/>
        <dsp:cNvSpPr/>
      </dsp:nvSpPr>
      <dsp:spPr>
        <a:xfrm>
          <a:off x="3491473" y="2673272"/>
          <a:ext cx="1738148" cy="1738148"/>
        </a:xfrm>
        <a:prstGeom prst="ellipse">
          <a:avLst/>
        </a:prstGeom>
        <a:solidFill>
          <a:schemeClr val="tx2">
            <a:lumMod val="40000"/>
            <a:lumOff val="60000"/>
            <a:alpha val="5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E04B861-9C01-48F1-87B5-5949A67249D5}">
      <dsp:nvSpPr>
        <dsp:cNvPr id="0" name=""/>
        <dsp:cNvSpPr/>
      </dsp:nvSpPr>
      <dsp:spPr>
        <a:xfrm>
          <a:off x="1571167" y="3699772"/>
          <a:ext cx="1807674" cy="126636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i="1" kern="1200" dirty="0">
              <a:highlight>
                <a:srgbClr val="003BB0"/>
              </a:highlight>
            </a:rPr>
            <a:t>Важно не забыть...</a:t>
          </a:r>
          <a:br>
            <a:rPr lang="ru-RU" sz="2300" i="1" kern="1200" dirty="0">
              <a:highlight>
                <a:srgbClr val="003BB0"/>
              </a:highlight>
            </a:rPr>
          </a:br>
          <a:endParaRPr lang="ru-RU" sz="2300" kern="1200" dirty="0">
            <a:highlight>
              <a:srgbClr val="003BB0"/>
            </a:highlight>
          </a:endParaRPr>
        </a:p>
      </dsp:txBody>
      <dsp:txXfrm>
        <a:off x="1571167" y="3699772"/>
        <a:ext cx="1807674" cy="1266365"/>
      </dsp:txXfrm>
    </dsp:sp>
    <dsp:sp modelId="{E9F19649-5574-4924-BE12-248AB14E01EB}">
      <dsp:nvSpPr>
        <dsp:cNvPr id="0" name=""/>
        <dsp:cNvSpPr/>
      </dsp:nvSpPr>
      <dsp:spPr>
        <a:xfrm>
          <a:off x="3239094" y="1895574"/>
          <a:ext cx="1738148" cy="1738148"/>
        </a:xfrm>
        <a:prstGeom prst="ellipse">
          <a:avLst/>
        </a:prstGeom>
        <a:solidFill>
          <a:schemeClr val="accent4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3A1AF33-6901-417C-B45E-324D9F06F4C5}">
      <dsp:nvSpPr>
        <dsp:cNvPr id="0" name=""/>
        <dsp:cNvSpPr/>
      </dsp:nvSpPr>
      <dsp:spPr>
        <a:xfrm>
          <a:off x="1293063" y="1539502"/>
          <a:ext cx="1807674" cy="126636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i="1" kern="1200" dirty="0">
              <a:highlight>
                <a:srgbClr val="FF0000"/>
              </a:highlight>
            </a:rPr>
            <a:t>Достаточно только...</a:t>
          </a:r>
          <a:endParaRPr lang="ru-RU" sz="2300" kern="1200" dirty="0">
            <a:highlight>
              <a:srgbClr val="FF0000"/>
            </a:highlight>
          </a:endParaRPr>
        </a:p>
      </dsp:txBody>
      <dsp:txXfrm>
        <a:off x="1293063" y="1539502"/>
        <a:ext cx="1807674" cy="12663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7600DD-1230-44B3-9D70-717B5E0EF150}">
      <dsp:nvSpPr>
        <dsp:cNvPr id="0" name=""/>
        <dsp:cNvSpPr/>
      </dsp:nvSpPr>
      <dsp:spPr>
        <a:xfrm>
          <a:off x="1708259" y="0"/>
          <a:ext cx="6266799" cy="626679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3047E9-8EC5-4876-B5D6-7219AE6F333C}">
      <dsp:nvSpPr>
        <dsp:cNvPr id="0" name=""/>
        <dsp:cNvSpPr/>
      </dsp:nvSpPr>
      <dsp:spPr>
        <a:xfrm>
          <a:off x="4841658" y="627291"/>
          <a:ext cx="4073419" cy="11138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solidFill>
                <a:schemeClr val="accent5">
                  <a:lumMod val="75000"/>
                </a:schemeClr>
              </a:solidFill>
            </a:rPr>
            <a:t>Позитивная содержательная оценка</a:t>
          </a:r>
        </a:p>
      </dsp:txBody>
      <dsp:txXfrm>
        <a:off x="4896030" y="681663"/>
        <a:ext cx="3964675" cy="1005081"/>
      </dsp:txXfrm>
    </dsp:sp>
    <dsp:sp modelId="{9D0E722E-59BE-4880-8850-00CE8AC54E1E}">
      <dsp:nvSpPr>
        <dsp:cNvPr id="0" name=""/>
        <dsp:cNvSpPr/>
      </dsp:nvSpPr>
      <dsp:spPr>
        <a:xfrm>
          <a:off x="4841658" y="1880345"/>
          <a:ext cx="4073419" cy="11138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i="1" kern="1200" dirty="0">
              <a:highlight>
                <a:srgbClr val="00FFFF"/>
              </a:highlight>
            </a:rPr>
            <a:t>Особенно тебе удалось...</a:t>
          </a:r>
          <a:endParaRPr lang="ru-RU" sz="2100" kern="1200" dirty="0">
            <a:highlight>
              <a:srgbClr val="00FFFF"/>
            </a:highlight>
          </a:endParaRPr>
        </a:p>
      </dsp:txBody>
      <dsp:txXfrm>
        <a:off x="4896030" y="1934717"/>
        <a:ext cx="3964675" cy="1005081"/>
      </dsp:txXfrm>
    </dsp:sp>
    <dsp:sp modelId="{78EA6EEB-81D4-4AF2-B7CD-644368F98C40}">
      <dsp:nvSpPr>
        <dsp:cNvPr id="0" name=""/>
        <dsp:cNvSpPr/>
      </dsp:nvSpPr>
      <dsp:spPr>
        <a:xfrm>
          <a:off x="4841658" y="3133399"/>
          <a:ext cx="4073419" cy="11138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i="1" kern="1200" dirty="0">
              <a:highlight>
                <a:srgbClr val="00FFFF"/>
              </a:highlight>
            </a:rPr>
            <a:t>Больше всего в твоей работе мне нравится...</a:t>
          </a:r>
          <a:endParaRPr lang="ru-RU" sz="2100" kern="1200" dirty="0">
            <a:highlight>
              <a:srgbClr val="00FFFF"/>
            </a:highlight>
          </a:endParaRPr>
        </a:p>
      </dsp:txBody>
      <dsp:txXfrm>
        <a:off x="4896030" y="3187771"/>
        <a:ext cx="3964675" cy="1005081"/>
      </dsp:txXfrm>
    </dsp:sp>
    <dsp:sp modelId="{631BDFFA-1B15-46D1-BFCE-6BAD9066D65E}">
      <dsp:nvSpPr>
        <dsp:cNvPr id="0" name=""/>
        <dsp:cNvSpPr/>
      </dsp:nvSpPr>
      <dsp:spPr>
        <a:xfrm>
          <a:off x="4841658" y="4386453"/>
          <a:ext cx="4073419" cy="11138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i="1" kern="1200" dirty="0">
              <a:highlight>
                <a:srgbClr val="00FFFF"/>
              </a:highlight>
            </a:rPr>
            <a:t>Самой высокой оценки в твоей работе заслуживает то, что ты...</a:t>
          </a:r>
          <a:endParaRPr lang="ru-RU" sz="2100" kern="1200" dirty="0">
            <a:highlight>
              <a:srgbClr val="00FFFF"/>
            </a:highlight>
          </a:endParaRPr>
        </a:p>
      </dsp:txBody>
      <dsp:txXfrm>
        <a:off x="4896030" y="4440825"/>
        <a:ext cx="3964675" cy="10050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883E-BD93-4350-9286-44008BF78AC4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E166-7916-4D92-898E-0B9D637835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553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883E-BD93-4350-9286-44008BF78AC4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E166-7916-4D92-898E-0B9D637835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618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883E-BD93-4350-9286-44008BF78AC4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E166-7916-4D92-898E-0B9D6378358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988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883E-BD93-4350-9286-44008BF78AC4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E166-7916-4D92-898E-0B9D637835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762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883E-BD93-4350-9286-44008BF78AC4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E166-7916-4D92-898E-0B9D6378358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18011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883E-BD93-4350-9286-44008BF78AC4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E166-7916-4D92-898E-0B9D637835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7887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883E-BD93-4350-9286-44008BF78AC4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E166-7916-4D92-898E-0B9D637835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52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883E-BD93-4350-9286-44008BF78AC4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E166-7916-4D92-898E-0B9D637835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234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883E-BD93-4350-9286-44008BF78AC4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E166-7916-4D92-898E-0B9D637835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27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883E-BD93-4350-9286-44008BF78AC4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E166-7916-4D92-898E-0B9D637835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709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883E-BD93-4350-9286-44008BF78AC4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E166-7916-4D92-898E-0B9D637835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50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883E-BD93-4350-9286-44008BF78AC4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E166-7916-4D92-898E-0B9D637835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016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883E-BD93-4350-9286-44008BF78AC4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E166-7916-4D92-898E-0B9D637835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006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883E-BD93-4350-9286-44008BF78AC4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E166-7916-4D92-898E-0B9D637835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116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883E-BD93-4350-9286-44008BF78AC4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E166-7916-4D92-898E-0B9D637835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586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883E-BD93-4350-9286-44008BF78AC4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E166-7916-4D92-898E-0B9D637835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93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D883E-BD93-4350-9286-44008BF78AC4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89E166-7916-4D92-898E-0B9D637835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501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doc159710862_658154493?hash=Z2umxOAmYy6Oz2MuddoDcjFpC7BkuD8d4ykVERf0KIL&amp;dl=1PIp9zygpyCPKs7TwkSP9eIoDrBy8oSdJ6TslsQJZxT" TargetMode="External"/><Relationship Id="rId2" Type="http://schemas.openxmlformats.org/officeDocument/2006/relationships/hyperlink" Target="https://vk.com/doc159710862_658154471?hash=wg2dggAfwGZ6kxE8cVf39s8i4Em5dXO1FQP4zbNprHH&amp;dl=X877CT7zBJ4T0zrdLaNTxOfsfzM3zxZkPLaMVq1dkJ0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1D05101-E8FC-4CDF-30DC-C024344C07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486" y="166387"/>
            <a:ext cx="1775952" cy="1775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Заголовок 9">
            <a:extLst>
              <a:ext uri="{FF2B5EF4-FFF2-40B4-BE49-F238E27FC236}">
                <a16:creationId xmlns:a16="http://schemas.microsoft.com/office/drawing/2014/main" id="{B62C8B56-2248-48E5-B118-1295B3AB2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2606" y="1622323"/>
            <a:ext cx="10028904" cy="3159581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Методический прием </a:t>
            </a:r>
            <a:br>
              <a:rPr lang="ru-RU" dirty="0"/>
            </a:br>
            <a:r>
              <a:rPr lang="ru-RU" dirty="0"/>
              <a:t>«Цветные поля» </a:t>
            </a:r>
            <a:br>
              <a:rPr lang="ru-RU" dirty="0"/>
            </a:br>
            <a:r>
              <a:rPr lang="ru-RU" dirty="0"/>
              <a:t>для развития навыков самопроверки письменной речи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F6932745-FC0F-117F-6162-7687C26FB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10457698" cy="2078657"/>
          </a:xfrm>
        </p:spPr>
        <p:txBody>
          <a:bodyPr>
            <a:noAutofit/>
          </a:bodyPr>
          <a:lstStyle/>
          <a:p>
            <a:pPr algn="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английского языка</a:t>
            </a:r>
          </a:p>
          <a:p>
            <a:pPr algn="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Дьякова Елена Ивановна</a:t>
            </a:r>
          </a:p>
          <a:p>
            <a:pPr algn="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общеобразовательное учреждение</a:t>
            </a:r>
          </a:p>
          <a:p>
            <a:pPr algn="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«Средняя общеобразовательная школа №26» </a:t>
            </a:r>
          </a:p>
          <a:p>
            <a:pPr algn="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Оби Новосибирской области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15.11.2023</a:t>
            </a: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id="{1571E53E-FDF6-5E4D-4AE0-C27DF59A6B78}"/>
              </a:ext>
            </a:extLst>
          </p:cNvPr>
          <p:cNvSpPr/>
          <p:nvPr/>
        </p:nvSpPr>
        <p:spPr>
          <a:xfrm>
            <a:off x="368709" y="3346831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id="{3EAC2A35-6B82-D956-5381-2CE0EDE9853D}"/>
              </a:ext>
            </a:extLst>
          </p:cNvPr>
          <p:cNvSpPr/>
          <p:nvPr/>
        </p:nvSpPr>
        <p:spPr>
          <a:xfrm>
            <a:off x="398206" y="2291416"/>
            <a:ext cx="914400" cy="871283"/>
          </a:xfrm>
          <a:prstGeom prst="ellipse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id="{561D31D6-34E1-1144-0EC0-C5DB628814C9}"/>
              </a:ext>
            </a:extLst>
          </p:cNvPr>
          <p:cNvSpPr/>
          <p:nvPr/>
        </p:nvSpPr>
        <p:spPr>
          <a:xfrm>
            <a:off x="398206" y="441677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A44B8B4D-81E9-21F5-A848-BFD2E8E2C330}"/>
              </a:ext>
            </a:extLst>
          </p:cNvPr>
          <p:cNvSpPr/>
          <p:nvPr/>
        </p:nvSpPr>
        <p:spPr>
          <a:xfrm>
            <a:off x="414649" y="5516341"/>
            <a:ext cx="914400" cy="874811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7" name="TextBox 1026">
            <a:extLst>
              <a:ext uri="{FF2B5EF4-FFF2-40B4-BE49-F238E27FC236}">
                <a16:creationId xmlns:a16="http://schemas.microsoft.com/office/drawing/2014/main" id="{875D6391-CD0F-E2ED-F349-B2D305B3CBCA}"/>
              </a:ext>
            </a:extLst>
          </p:cNvPr>
          <p:cNvSpPr txBox="1"/>
          <p:nvPr/>
        </p:nvSpPr>
        <p:spPr>
          <a:xfrm>
            <a:off x="6589987" y="251896"/>
            <a:ext cx="5386794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b="1" i="1" dirty="0">
                <a:solidFill>
                  <a:schemeClr val="accent5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Когда думаешь о детском мозге, 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представляешь</a:t>
            </a:r>
            <a:r>
              <a:rPr lang="ru-RU" sz="1800" b="1" i="1" dirty="0">
                <a:solidFill>
                  <a:schemeClr val="accent5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нежный цветок розы, на котором дрожит капелька росы. Какая осторожность и нежность нужны, чтобы, сорвав цветок, не уронить каплю. </a:t>
            </a:r>
            <a:b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		</a:t>
            </a:r>
            <a:r>
              <a:rPr lang="ru-RU" sz="1800" b="1" i="1" dirty="0">
                <a:solidFill>
                  <a:schemeClr val="accent5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В. А. Сухомлинский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51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B67A78-DC12-D839-43E9-476344B37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62153"/>
            <a:ext cx="9333767" cy="851338"/>
          </a:xfrm>
        </p:spPr>
        <p:txBody>
          <a:bodyPr/>
          <a:lstStyle/>
          <a:p>
            <a:pPr algn="ctr"/>
            <a:r>
              <a:rPr lang="ru-RU" dirty="0"/>
              <a:t>Тайна зеленой ручки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5E5603C-B855-2D37-F734-7A2E6EE20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4" y="2002221"/>
            <a:ext cx="10326996" cy="4335517"/>
          </a:xfrm>
        </p:spPr>
        <p:txBody>
          <a:bodyPr>
            <a:normAutofit/>
          </a:bodyPr>
          <a:lstStyle/>
          <a:p>
            <a:pPr algn="just" fontAlgn="base"/>
            <a:r>
              <a:rPr lang="ru-RU" sz="1800" kern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Первое упоминание "метода зелёных чернил" принадлежит академику Амонашвили Ш.А. </a:t>
            </a:r>
          </a:p>
          <a:p>
            <a:pPr algn="just" fontAlgn="base"/>
            <a:endParaRPr lang="ru-RU" sz="1800" dirty="0">
              <a:solidFill>
                <a:srgbClr val="000000"/>
              </a:solidFill>
              <a:effectLst/>
              <a:latin typeface="Open Sans" panose="020B0606030504020204" pitchFamily="34" charset="0"/>
              <a:ea typeface="Times New Roman" panose="02020603050405020304" pitchFamily="18" charset="0"/>
            </a:endParaRPr>
          </a:p>
          <a:p>
            <a:pPr algn="just" fontAlgn="base"/>
            <a:r>
              <a:rPr lang="ru-RU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Проверяя письменные работы детей, </a:t>
            </a:r>
            <a:r>
              <a:rPr lang="ru-RU" sz="1800" dirty="0">
                <a:solidFill>
                  <a:srgbClr val="00B05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зелеными чернилами </a:t>
            </a:r>
          </a:p>
          <a:p>
            <a:pPr marL="342900" indent="-342900" algn="just" fontAlgn="base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Open Sans" panose="020B0606030504020204" pitchFamily="34" charset="0"/>
                <a:ea typeface="Times New Roman" panose="02020603050405020304" pitchFamily="18" charset="0"/>
              </a:rPr>
              <a:t>П</a:t>
            </a:r>
            <a:r>
              <a:rPr lang="ru-RU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одчеркиваю и </a:t>
            </a:r>
            <a:r>
              <a:rPr lang="ru-RU" sz="1800" kern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обвожу в них все, что мне нравится, что я считаю успехом. </a:t>
            </a:r>
          </a:p>
          <a:p>
            <a:pPr marL="342900" indent="-342900" algn="just" fontAlgn="base">
              <a:buFont typeface="+mj-lt"/>
              <a:buAutoNum type="arabicPeriod"/>
            </a:pPr>
            <a:endParaRPr lang="ru-RU" sz="1800" kern="0" dirty="0">
              <a:solidFill>
                <a:srgbClr val="000000"/>
              </a:solidFill>
              <a:effectLst/>
              <a:latin typeface="Open Sans" panose="020B0606030504020204" pitchFamily="34" charset="0"/>
              <a:ea typeface="Calibri" panose="020F0502020204030204" pitchFamily="34" charset="0"/>
            </a:endParaRPr>
          </a:p>
          <a:p>
            <a:pPr marL="342900" indent="-342900" algn="just" fontAlgn="base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ru-RU" sz="1800" kern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Зеленый цвет превращается в неисчерпаемое количество поощрений — «Хорошо! Рад за тебя! Так держать! Молодец!»</a:t>
            </a:r>
          </a:p>
          <a:p>
            <a:pPr marL="342900" indent="-342900" algn="just" fontAlgn="base">
              <a:buFont typeface="+mj-lt"/>
              <a:buAutoNum type="arabicPeriod"/>
            </a:pPr>
            <a:endParaRPr lang="ru-RU" sz="1800" kern="0" dirty="0">
              <a:solidFill>
                <a:srgbClr val="000000"/>
              </a:solidFill>
              <a:effectLst/>
              <a:latin typeface="Open Sans" panose="020B0606030504020204" pitchFamily="34" charset="0"/>
              <a:ea typeface="Calibri" panose="020F0502020204030204" pitchFamily="34" charset="0"/>
            </a:endParaRPr>
          </a:p>
          <a:p>
            <a:pPr marL="342900" indent="-342900" algn="just" fontAlgn="base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ru-RU" sz="1800" kern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Условные зеленые знаки — это сигналы моего доброжелательного отношения к стараниям и успехам обучающегося.</a:t>
            </a:r>
            <a:endParaRPr lang="ru-RU" dirty="0"/>
          </a:p>
        </p:txBody>
      </p:sp>
      <p:sp>
        <p:nvSpPr>
          <p:cNvPr id="10" name="Блок-схема: перфолента 9">
            <a:extLst>
              <a:ext uri="{FF2B5EF4-FFF2-40B4-BE49-F238E27FC236}">
                <a16:creationId xmlns:a16="http://schemas.microsoft.com/office/drawing/2014/main" id="{922C003A-FB20-96F5-92A9-237F40014F28}"/>
              </a:ext>
            </a:extLst>
          </p:cNvPr>
          <p:cNvSpPr/>
          <p:nvPr/>
        </p:nvSpPr>
        <p:spPr>
          <a:xfrm>
            <a:off x="7851227" y="2443655"/>
            <a:ext cx="914400" cy="804672"/>
          </a:xfrm>
          <a:prstGeom prst="flowChartPunchedTap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Взрыв: 8 точек 10">
            <a:extLst>
              <a:ext uri="{FF2B5EF4-FFF2-40B4-BE49-F238E27FC236}">
                <a16:creationId xmlns:a16="http://schemas.microsoft.com/office/drawing/2014/main" id="{54DA1887-A0D2-A697-6330-3045C6789E97}"/>
              </a:ext>
            </a:extLst>
          </p:cNvPr>
          <p:cNvSpPr/>
          <p:nvPr/>
        </p:nvSpPr>
        <p:spPr>
          <a:xfrm>
            <a:off x="9569669" y="3137338"/>
            <a:ext cx="914400" cy="9144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лыбающееся лицо 11">
            <a:extLst>
              <a:ext uri="{FF2B5EF4-FFF2-40B4-BE49-F238E27FC236}">
                <a16:creationId xmlns:a16="http://schemas.microsoft.com/office/drawing/2014/main" id="{B016F05C-DA67-1280-E80B-D1FBC33D971B}"/>
              </a:ext>
            </a:extLst>
          </p:cNvPr>
          <p:cNvSpPr/>
          <p:nvPr/>
        </p:nvSpPr>
        <p:spPr>
          <a:xfrm>
            <a:off x="9263409" y="4335517"/>
            <a:ext cx="747693" cy="646387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олнце 12">
            <a:extLst>
              <a:ext uri="{FF2B5EF4-FFF2-40B4-BE49-F238E27FC236}">
                <a16:creationId xmlns:a16="http://schemas.microsoft.com/office/drawing/2014/main" id="{EE6976A3-44EC-AC27-F181-CC8D1E86C08C}"/>
              </a:ext>
            </a:extLst>
          </p:cNvPr>
          <p:cNvSpPr/>
          <p:nvPr/>
        </p:nvSpPr>
        <p:spPr>
          <a:xfrm>
            <a:off x="5638800" y="5423338"/>
            <a:ext cx="914400" cy="914400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968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48995325-B08F-634D-AADC-649AC5DCFC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1078373"/>
              </p:ext>
            </p:extLst>
          </p:nvPr>
        </p:nvGraphicFramePr>
        <p:xfrm>
          <a:off x="869725" y="591200"/>
          <a:ext cx="10623337" cy="6266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0256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AD8B2-E241-EFCE-C5F0-7F6F20815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317" y="457200"/>
            <a:ext cx="7681686" cy="1008993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Выводы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07D50AE-620F-62FE-95FC-47A0A7F13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4" y="1655379"/>
            <a:ext cx="10689603" cy="4493173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342900" indent="-342900" algn="just" fontAlgn="base">
              <a:buFont typeface="Wingdings" panose="05000000000000000000" pitchFamily="2" charset="2"/>
              <a:buChar char="Ø"/>
            </a:pPr>
            <a:r>
              <a:rPr lang="ru-RU" sz="2400" kern="0" dirty="0">
                <a:solidFill>
                  <a:srgbClr val="000000"/>
                </a:solidFill>
                <a:latin typeface="Open Sans" panose="020B0606030504020204" pitchFamily="34" charset="0"/>
              </a:rPr>
              <a:t>систематическое использование данного приема делает педагогический процесс эффективным, </a:t>
            </a:r>
          </a:p>
          <a:p>
            <a:pPr marL="342900" indent="-342900" algn="just" fontAlgn="base">
              <a:buFont typeface="Wingdings" panose="05000000000000000000" pitchFamily="2" charset="2"/>
              <a:buChar char="Ø"/>
            </a:pPr>
            <a:r>
              <a:rPr lang="ru-RU" sz="2400" kern="0" dirty="0">
                <a:solidFill>
                  <a:srgbClr val="000000"/>
                </a:solidFill>
                <a:latin typeface="Open Sans" panose="020B0606030504020204" pitchFamily="34" charset="0"/>
              </a:rPr>
              <a:t>формирует нестандартное мышление, </a:t>
            </a:r>
          </a:p>
          <a:p>
            <a:pPr marL="342900" indent="-342900" algn="just" fontAlgn="base">
              <a:buFont typeface="Wingdings" panose="05000000000000000000" pitchFamily="2" charset="2"/>
              <a:buChar char="Ø"/>
            </a:pPr>
            <a:r>
              <a:rPr lang="ru-RU" sz="2400" kern="0" dirty="0">
                <a:solidFill>
                  <a:srgbClr val="000000"/>
                </a:solidFill>
                <a:latin typeface="Open Sans" panose="020B0606030504020204" pitchFamily="34" charset="0"/>
              </a:rPr>
              <a:t>приведет к хорошим предметным результатам.</a:t>
            </a:r>
          </a:p>
          <a:p>
            <a:pPr algn="just" fontAlgn="base"/>
            <a:endParaRPr lang="ru-RU" sz="2400" kern="0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pPr algn="just" fontAlgn="base"/>
            <a:r>
              <a:rPr lang="ru-RU" sz="2400" kern="0" dirty="0">
                <a:solidFill>
                  <a:srgbClr val="000000"/>
                </a:solidFill>
                <a:latin typeface="Open Sans" panose="020B0606030504020204" pitchFamily="34" charset="0"/>
              </a:rPr>
              <a:t> В результате грамотного использования у обучающихся формируются универсальные учебные действия, </a:t>
            </a:r>
          </a:p>
          <a:p>
            <a:pPr algn="just" fontAlgn="base"/>
            <a:r>
              <a:rPr lang="ru-RU" sz="2400" kern="0" dirty="0">
                <a:solidFill>
                  <a:srgbClr val="000000"/>
                </a:solidFill>
                <a:latin typeface="Open Sans" panose="020B0606030504020204" pitchFamily="34" charset="0"/>
              </a:rPr>
              <a:t>необходимые для формирования умения учиться, </a:t>
            </a:r>
          </a:p>
          <a:p>
            <a:pPr algn="just" fontAlgn="base"/>
            <a:r>
              <a:rPr lang="ru-RU" sz="2400" kern="0" dirty="0">
                <a:solidFill>
                  <a:srgbClr val="000000"/>
                </a:solidFill>
                <a:latin typeface="Open Sans" panose="020B0606030504020204" pitchFamily="34" charset="0"/>
              </a:rPr>
              <a:t>приводящие к способности человека к самосовершенствованию.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7272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D2A600-59F6-6435-97DD-A09FB14B1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2349" y="221227"/>
            <a:ext cx="4431128" cy="1497214"/>
          </a:xfrm>
        </p:spPr>
        <p:txBody>
          <a:bodyPr>
            <a:normAutofit/>
          </a:bodyPr>
          <a:lstStyle/>
          <a:p>
            <a:pPr fontAlgn="base"/>
            <a:r>
              <a:rPr lang="ru-RU" dirty="0"/>
              <a:t>ОВЗ и </a:t>
            </a:r>
            <a:r>
              <a:rPr lang="en-US" dirty="0"/>
              <a:t>SEN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D4CCE40-8DC8-0FDB-68F6-F691590E8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4" y="2270234"/>
            <a:ext cx="10216637" cy="4366539"/>
          </a:xfrm>
        </p:spPr>
        <p:txBody>
          <a:bodyPr>
            <a:normAutofit fontScale="92500" lnSpcReduction="10000"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800" dirty="0"/>
              <a:t>Обучающиеся могут иметь </a:t>
            </a:r>
            <a:r>
              <a:rPr lang="ru-RU" sz="2800" u="sng" dirty="0"/>
              <a:t>особые возможности здоровья</a:t>
            </a:r>
            <a:r>
              <a:rPr lang="ru-RU" sz="2800" dirty="0"/>
              <a:t> (ОВЗ) и особые образовательные потребности (</a:t>
            </a:r>
            <a:r>
              <a:rPr lang="en-US" sz="2800" u="sng" dirty="0" err="1"/>
              <a:t>Speciel</a:t>
            </a:r>
            <a:r>
              <a:rPr lang="en-US" sz="2800" u="sng" dirty="0"/>
              <a:t> Educ</a:t>
            </a:r>
            <a:r>
              <a:rPr lang="ru-RU" sz="2800" u="sng" dirty="0"/>
              <a:t>а</a:t>
            </a:r>
            <a:r>
              <a:rPr lang="en-US" sz="2800" u="sng" dirty="0" err="1"/>
              <a:t>tion</a:t>
            </a:r>
            <a:r>
              <a:rPr lang="en-US" sz="2800" u="sng" dirty="0"/>
              <a:t> Needs</a:t>
            </a:r>
            <a:r>
              <a:rPr lang="en-US" sz="2800" dirty="0"/>
              <a:t>, SEN).</a:t>
            </a:r>
            <a:endParaRPr lang="ru-RU" sz="28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800" dirty="0"/>
              <a:t>Диагноз может ставить только </a:t>
            </a:r>
            <a:r>
              <a:rPr lang="ru-RU" sz="2800" u="sng" dirty="0"/>
              <a:t>специалист</a:t>
            </a:r>
            <a:r>
              <a:rPr lang="ru-RU" sz="2800" dirty="0"/>
              <a:t> (врач, психолог), но </a:t>
            </a:r>
            <a:r>
              <a:rPr lang="ru-RU" sz="2800" u="sng" dirty="0"/>
              <a:t>учитель</a:t>
            </a:r>
            <a:r>
              <a:rPr lang="ru-RU" sz="2800" dirty="0"/>
              <a:t> может </a:t>
            </a:r>
            <a:r>
              <a:rPr lang="ru-RU" sz="2800" b="1" i="1" dirty="0"/>
              <a:t>учитывать </a:t>
            </a:r>
            <a:r>
              <a:rPr lang="ru-RU" sz="2800" dirty="0"/>
              <a:t>эти сложности</a:t>
            </a:r>
            <a:r>
              <a:rPr lang="ru-RU" sz="2800" b="1" i="1" dirty="0"/>
              <a:t> </a:t>
            </a:r>
            <a:r>
              <a:rPr lang="ru-RU" sz="2800" dirty="0"/>
              <a:t>и </a:t>
            </a:r>
            <a:r>
              <a:rPr lang="ru-RU" sz="2800" b="1" i="1" dirty="0"/>
              <a:t>помогать</a:t>
            </a:r>
            <a:r>
              <a:rPr lang="ru-RU" sz="2800" dirty="0"/>
              <a:t> обучающемуся, а так же </a:t>
            </a:r>
            <a:r>
              <a:rPr lang="ru-RU" sz="2800" b="1" i="1" dirty="0"/>
              <a:t>обратить внимание</a:t>
            </a:r>
            <a:r>
              <a:rPr lang="ru-RU" sz="2800" dirty="0"/>
              <a:t> специалиста.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800" dirty="0"/>
              <a:t>В нашей школе 45 детей с индивидуальными особенностями (952 обучающихся):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sz="2800" dirty="0"/>
              <a:t>НОО – 22 ученика,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sz="2800" dirty="0"/>
              <a:t>ООО – 23 ученика.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6592288-F2AA-D283-4CBC-8242C55BB8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3379" y="164250"/>
            <a:ext cx="3048000" cy="205435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DFEBB6B-83AD-6F2F-FF48-6E0C4D6337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20" y="112618"/>
            <a:ext cx="2158394" cy="205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087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55BD96-1775-B7F6-2B6D-0F043F7D0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2608"/>
            <a:ext cx="9759437" cy="945930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r>
              <a:rPr lang="ru-RU" dirty="0"/>
              <a:t>Нормативные документы учителя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918EFA8-FCB6-7FD1-3725-238D905B1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4" y="1876097"/>
            <a:ext cx="10358527" cy="4619295"/>
          </a:xfrm>
          <a:pattFill prst="pct5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txBody>
          <a:bodyPr>
            <a:normAutofit fontScale="55000" lnSpcReduction="20000"/>
          </a:bodyPr>
          <a:lstStyle/>
          <a:p>
            <a:pPr fontAlgn="base"/>
            <a:r>
              <a:rPr lang="ru-RU" sz="42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ФАОП ООО ОВЗ </a:t>
            </a:r>
            <a:endParaRPr lang="ru-RU" sz="4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endParaRPr lang="ru-RU" sz="4200" u="sng" dirty="0">
              <a:solidFill>
                <a:srgbClr val="99CA3C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fontAlgn="base"/>
            <a:r>
              <a:rPr lang="ru-RU" sz="4200" u="sng" dirty="0">
                <a:solidFill>
                  <a:srgbClr val="003BB0"/>
                </a:solidFill>
                <a:latin typeface="Trebuchet MS" panose="020B0603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https://vk.com/doc159710862_658154471?hash=wg2dggAfwGZ6kxE8cVf39s8i4Em5dXO1FQP4zbNprHH&amp;dl=X877CT7zBJ4T0zrdLaNTxOfsfzM3zxZkPLaMVq1dkJ0</a:t>
            </a:r>
            <a:endParaRPr lang="ru-RU" sz="4200" u="sng" dirty="0">
              <a:solidFill>
                <a:srgbClr val="003BB0"/>
              </a:solidFill>
              <a:latin typeface="Trebuchet MS" panose="020B0603020202020204" pitchFamily="34" charset="0"/>
            </a:endParaRPr>
          </a:p>
          <a:p>
            <a:pPr fontAlgn="base"/>
            <a:r>
              <a:rPr lang="ru-RU" sz="4200" dirty="0">
                <a:solidFill>
                  <a:srgbClr val="555555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 </a:t>
            </a:r>
          </a:p>
          <a:p>
            <a:pPr fontAlgn="base"/>
            <a:r>
              <a:rPr lang="ru-RU" sz="42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ФАОП НОО ОВЗ</a:t>
            </a:r>
            <a:endParaRPr lang="ru-RU" sz="4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endParaRPr lang="ru-RU" sz="4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ru-RU" sz="4200" u="sng" dirty="0">
                <a:solidFill>
                  <a:srgbClr val="003BB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https://vk.com/doc159710862_658154493?hash=Z2umxOAmYy6Oz2MuddoDcjFpC7BkuD8d4ykVERf0KIL&amp;dl=1PIp9zygpyCPKs7TwkSP9eIoDrBy8oSdJ6TslsQJZxT</a:t>
            </a:r>
            <a:endParaRPr lang="ru-RU" sz="4200" dirty="0">
              <a:solidFill>
                <a:srgbClr val="003BB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ru-RU" sz="4200" dirty="0">
                <a:solidFill>
                  <a:srgbClr val="555555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 </a:t>
            </a:r>
            <a:endParaRPr lang="ru-RU" sz="4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7215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8FCFAD-F47D-C481-26B0-C3FA4D9C9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263" y="472967"/>
            <a:ext cx="8954813" cy="168690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Общие принципы и правила работы с особенными детьми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292246-E1F7-D2FF-2D1A-17D18BAF071B}"/>
              </a:ext>
            </a:extLst>
          </p:cNvPr>
          <p:cNvSpPr txBox="1"/>
          <p:nvPr/>
        </p:nvSpPr>
        <p:spPr>
          <a:xfrm>
            <a:off x="520262" y="1723128"/>
            <a:ext cx="10184523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 fontAlgn="base">
              <a:buAutoNum type="arabicPeriod"/>
            </a:pP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Индивидуальный подход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 каждому ученику.</a:t>
            </a:r>
          </a:p>
          <a:p>
            <a:pPr marL="342900" indent="-342900" algn="just" fontAlgn="base">
              <a:buAutoNum type="arabicPeriod"/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ru-RU" b="1" i="1" dirty="0">
                <a:latin typeface="Times New Roman" panose="02020603050405020304" pitchFamily="18" charset="0"/>
              </a:rPr>
              <a:t>Предотвращение наступления утомления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используя для этого разнообразные средства:</a:t>
            </a:r>
          </a:p>
          <a:p>
            <a:pPr algn="just" fontAlgn="base"/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 fontAlgn="base">
              <a:buFont typeface="+mj-lt"/>
              <a:buAutoNum type="alphaLcParenR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чередование умственной и практической деятельности, </a:t>
            </a:r>
          </a:p>
          <a:p>
            <a:pPr marL="342900" indent="-342900" algn="just" fontAlgn="base">
              <a:buFont typeface="+mj-lt"/>
              <a:buAutoNum type="alphaLcParenR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преподнесение материала небольшими дозами, </a:t>
            </a:r>
          </a:p>
          <a:p>
            <a:pPr marL="342900" indent="-342900" algn="just" fontAlgn="base">
              <a:buFont typeface="+mj-lt"/>
              <a:buAutoNum type="alphaLcParenR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использование интересного и красочного дидактического материала и средств наглядности). </a:t>
            </a:r>
          </a:p>
          <a:p>
            <a:pPr algn="just" fontAlgn="base"/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Использование </a:t>
            </a:r>
            <a:r>
              <a:rPr lang="ru-RU" b="1" i="1" dirty="0">
                <a:latin typeface="Times New Roman" panose="02020603050405020304" pitchFamily="18" charset="0"/>
              </a:rPr>
              <a:t>методов, активизирующих познавательную деятельность учащихся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развивающих их устную и письменную речь и формирующих необходимые учебные навыки.  </a:t>
            </a:r>
          </a:p>
          <a:p>
            <a:pPr algn="just" fontAlgn="base"/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Проявление </a:t>
            </a:r>
            <a:r>
              <a:rPr lang="ru-RU" b="1" i="1" dirty="0">
                <a:latin typeface="Times New Roman" panose="02020603050405020304" pitchFamily="18" charset="0"/>
              </a:rPr>
              <a:t>педагогического такта:</a:t>
            </a:r>
          </a:p>
          <a:p>
            <a:pPr algn="just" fontAlgn="base"/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 fontAlgn="base">
              <a:buFont typeface="+mj-lt"/>
              <a:buAutoNum type="alphaLcParenR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постоянное поощрение за малейшие успехи, </a:t>
            </a:r>
          </a:p>
          <a:p>
            <a:pPr marL="342900" indent="-342900" algn="just" fontAlgn="base">
              <a:buFont typeface="+mj-lt"/>
              <a:buAutoNum type="alphaLcParenR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своевременная и тактичная помощь каждому ребёнку, </a:t>
            </a:r>
          </a:p>
          <a:p>
            <a:pPr marL="342900" indent="-342900" algn="just" fontAlgn="base">
              <a:buFont typeface="+mj-lt"/>
              <a:buAutoNum type="alphaLcParenR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 в нём веры в собственные силы и возможности. </a:t>
            </a:r>
          </a:p>
        </p:txBody>
      </p:sp>
    </p:spTree>
    <p:extLst>
      <p:ext uri="{BB962C8B-B14F-4D97-AF65-F5344CB8AC3E}">
        <p14:creationId xmlns:p14="http://schemas.microsoft.com/office/powerpoint/2010/main" val="3216841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55D3DA7-9635-46D2-8560-618051F07115}"/>
              </a:ext>
            </a:extLst>
          </p:cNvPr>
          <p:cNvSpPr txBox="1"/>
          <p:nvPr/>
        </p:nvSpPr>
        <p:spPr>
          <a:xfrm>
            <a:off x="1068112" y="2892974"/>
            <a:ext cx="9573611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 algn="just" fontAlgn="base">
              <a:buFont typeface="+mj-lt"/>
              <a:buAutoNum type="romanUcPeriod"/>
            </a:pPr>
            <a:r>
              <a:rPr lang="ru-RU" sz="280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объяснительно-иллюстративный</a:t>
            </a:r>
            <a:r>
              <a:rPr lang="ru-RU" sz="2800" dirty="0">
                <a:solidFill>
                  <a:srgbClr val="5555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</a:p>
          <a:p>
            <a:pPr marL="571500" indent="-571500" algn="just" fontAlgn="base">
              <a:buFont typeface="+mj-lt"/>
              <a:buAutoNum type="romanUcPeriod"/>
            </a:pPr>
            <a:r>
              <a:rPr lang="ru-RU" sz="280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репродуктивный,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indent="-571500" algn="just" fontAlgn="base">
              <a:buFont typeface="+mj-lt"/>
              <a:buAutoNum type="romanUcPeriod"/>
            </a:pPr>
            <a:r>
              <a:rPr lang="ru-RU" sz="280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частично поисковый,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indent="-571500" algn="just" fontAlgn="base">
              <a:buFont typeface="+mj-lt"/>
              <a:buAutoNum type="romanUcPeriod"/>
            </a:pPr>
            <a:r>
              <a:rPr lang="ru-RU" sz="280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коммуникативный,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indent="-571500" algn="just" fontAlgn="base">
              <a:buFont typeface="+mj-lt"/>
              <a:buAutoNum type="romanUcPeriod"/>
            </a:pPr>
            <a:r>
              <a:rPr lang="ru-RU" sz="280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информационно-коммуникационный,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indent="-571500" algn="just" fontAlgn="base">
              <a:buFont typeface="+mj-lt"/>
              <a:buAutoNum type="romanUcPeriod"/>
            </a:pPr>
            <a:r>
              <a:rPr lang="ru-RU" sz="280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методы контроля, </a:t>
            </a:r>
            <a:r>
              <a:rPr lang="ru-RU" sz="2800" u="sng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самоконтроля и взаимоконтроля</a:t>
            </a:r>
            <a:endParaRPr lang="ru-RU" sz="28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CB99A6-3188-9297-19E2-96CA9FC9F57E}"/>
              </a:ext>
            </a:extLst>
          </p:cNvPr>
          <p:cNvSpPr txBox="1"/>
          <p:nvPr/>
        </p:nvSpPr>
        <p:spPr>
          <a:xfrm>
            <a:off x="1068112" y="614856"/>
            <a:ext cx="829660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sz="40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Методы работы с учащимися с индивидуальными особенностями</a:t>
            </a:r>
          </a:p>
        </p:txBody>
      </p:sp>
    </p:spTree>
    <p:extLst>
      <p:ext uri="{BB962C8B-B14F-4D97-AF65-F5344CB8AC3E}">
        <p14:creationId xmlns:p14="http://schemas.microsoft.com/office/powerpoint/2010/main" val="1928824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CCB99A6-3188-9297-19E2-96CA9FC9F57E}"/>
              </a:ext>
            </a:extLst>
          </p:cNvPr>
          <p:cNvSpPr txBox="1"/>
          <p:nvPr/>
        </p:nvSpPr>
        <p:spPr>
          <a:xfrm>
            <a:off x="759373" y="665530"/>
            <a:ext cx="754905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endParaRPr lang="ru-RU" sz="4000" b="1" i="1" dirty="0">
              <a:solidFill>
                <a:schemeClr val="accent5">
                  <a:lumMod val="75000"/>
                </a:schemeClr>
              </a:solidFill>
              <a:latin typeface="Segoe UI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5BFEFA-DB76-25EF-57D0-048697E270C6}"/>
              </a:ext>
            </a:extLst>
          </p:cNvPr>
          <p:cNvSpPr txBox="1"/>
          <p:nvPr/>
        </p:nvSpPr>
        <p:spPr>
          <a:xfrm>
            <a:off x="554422" y="1562603"/>
            <a:ext cx="10213427" cy="45961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Aft>
                <a:spcPts val="1000"/>
              </a:spcAft>
            </a:pPr>
            <a:r>
              <a:rPr lang="ru-RU" sz="40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Технология создания ситуации успеха</a:t>
            </a:r>
            <a:endParaRPr lang="ru-RU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1000"/>
              </a:spcAft>
            </a:pPr>
            <a:r>
              <a:rPr lang="ru-RU" sz="240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Создание на уроках специальных ситуаций, способствующих достижению учащимися даже </a:t>
            </a:r>
            <a:r>
              <a:rPr lang="ru-RU" sz="24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незначительных успехов в различных видах учебной деятельности.</a:t>
            </a:r>
          </a:p>
          <a:p>
            <a:pPr algn="just" fontAlgn="base">
              <a:spcBef>
                <a:spcPts val="600"/>
              </a:spcBef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Авансирование будущего успешного результата усиливает внушение уверенности ребёнка при выполнении нового для него дела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Bef>
                <a:spcPts val="600"/>
              </a:spcBef>
            </a:pPr>
            <a:r>
              <a:rPr lang="ru-RU" sz="2400" i="1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твоих способностях...</a:t>
            </a:r>
            <a:endParaRPr lang="ru-RU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Bef>
                <a:spcPts val="600"/>
              </a:spcBef>
            </a:pPr>
            <a:r>
              <a:rPr lang="ru-RU" sz="2400" i="1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Зная твою старательность...</a:t>
            </a:r>
            <a:endParaRPr lang="ru-RU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Bef>
                <a:spcPts val="600"/>
              </a:spcBef>
            </a:pPr>
            <a:r>
              <a:rPr lang="ru-RU" sz="2400" i="1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Ты справишься, потому, что ты ... (подчеркнуть достоинства ребёнка: сообразительность, аккуратность, усидчивость и т. д.).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53BC361-28BD-886D-1F1A-84E73ED8208B}"/>
              </a:ext>
            </a:extLst>
          </p:cNvPr>
          <p:cNvSpPr txBox="1"/>
          <p:nvPr/>
        </p:nvSpPr>
        <p:spPr>
          <a:xfrm>
            <a:off x="6400800" y="315310"/>
            <a:ext cx="539706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</a:rPr>
              <a:t>Недостаток оказывается стимулом </a:t>
            </a:r>
          </a:p>
          <a:p>
            <a:pPr algn="r"/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</a:rPr>
              <a:t>повышенного развития и деятельности</a:t>
            </a:r>
          </a:p>
          <a:p>
            <a:pPr algn="r"/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</a:rPr>
              <a:t> (Л. С.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</a:rPr>
              <a:t>Выгодский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49470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A3A3D5-05C5-460D-A3D2-74593A293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441435"/>
            <a:ext cx="8596668" cy="945932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</a:t>
            </a:r>
            <a:r>
              <a:rPr lang="ru-RU" dirty="0">
                <a:solidFill>
                  <a:srgbClr val="FF0000"/>
                </a:solidFill>
              </a:rPr>
              <a:t>Ц</a:t>
            </a:r>
            <a:r>
              <a:rPr lang="ru-RU" dirty="0"/>
              <a:t>в</a:t>
            </a:r>
            <a:r>
              <a:rPr lang="ru-RU" dirty="0">
                <a:solidFill>
                  <a:srgbClr val="FFFF00"/>
                </a:solidFill>
              </a:rPr>
              <a:t>е</a:t>
            </a:r>
            <a:r>
              <a:rPr lang="ru-RU" dirty="0"/>
              <a:t>т</a:t>
            </a:r>
            <a:r>
              <a:rPr lang="ru-RU" dirty="0">
                <a:solidFill>
                  <a:srgbClr val="0070C0"/>
                </a:solidFill>
              </a:rPr>
              <a:t>н</a:t>
            </a:r>
            <a:r>
              <a:rPr lang="ru-RU" dirty="0">
                <a:solidFill>
                  <a:srgbClr val="FFFF00"/>
                </a:solidFill>
              </a:rPr>
              <a:t>ы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/>
              <a:t> </a:t>
            </a:r>
            <a:r>
              <a:rPr lang="ru-RU" dirty="0">
                <a:solidFill>
                  <a:srgbClr val="FFFF00"/>
                </a:solidFill>
              </a:rPr>
              <a:t>п</a:t>
            </a:r>
            <a:r>
              <a:rPr lang="ru-RU" dirty="0"/>
              <a:t>о</a:t>
            </a:r>
            <a:r>
              <a:rPr lang="ru-RU" dirty="0">
                <a:solidFill>
                  <a:srgbClr val="0070C0"/>
                </a:solidFill>
              </a:rPr>
              <a:t>л</a:t>
            </a:r>
            <a:r>
              <a:rPr lang="ru-RU" dirty="0">
                <a:solidFill>
                  <a:srgbClr val="FF0000"/>
                </a:solidFill>
              </a:rPr>
              <a:t>я</a:t>
            </a:r>
            <a:r>
              <a:rPr lang="ru-RU" dirty="0"/>
              <a:t>» </a:t>
            </a: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E0CCFF3D-97E8-CAB7-D461-B321726E99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5558156"/>
              </p:ext>
            </p:extLst>
          </p:nvPr>
        </p:nvGraphicFramePr>
        <p:xfrm>
          <a:off x="677335" y="1954924"/>
          <a:ext cx="8596668" cy="4086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273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940A3F-C3B0-01F5-C58C-0B278C550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574729"/>
          </a:xfrm>
        </p:spPr>
        <p:txBody>
          <a:bodyPr>
            <a:normAutofit fontScale="90000"/>
          </a:bodyPr>
          <a:lstStyle/>
          <a:p>
            <a:pPr algn="ctr" fontAlgn="base"/>
            <a:r>
              <a:rPr lang="ru-RU" dirty="0"/>
              <a:t>Скрытая инструкция</a:t>
            </a:r>
            <a:br>
              <a:rPr lang="ru-RU" dirty="0"/>
            </a:br>
            <a:br>
              <a:rPr lang="ru-RU" sz="4400" i="1" dirty="0">
                <a:solidFill>
                  <a:srgbClr val="555555"/>
                </a:solidFill>
                <a:latin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C708ACDE-CFA0-0AEA-51C4-12A0082BF6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09239306"/>
              </p:ext>
            </p:extLst>
          </p:nvPr>
        </p:nvGraphicFramePr>
        <p:xfrm>
          <a:off x="677335" y="1608083"/>
          <a:ext cx="9538720" cy="4966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7492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C6DA9B-7C94-D48F-26C9-3777B135A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749" y="246068"/>
            <a:ext cx="8596668" cy="858211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Алгоритм работы с приемом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8041444-1235-65B3-63DD-2B508A1D6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446" y="1427486"/>
            <a:ext cx="9191878" cy="4547640"/>
          </a:xfrm>
        </p:spPr>
        <p:txBody>
          <a:bodyPr>
            <a:normAutofit fontScale="92500" lnSpcReduction="10000"/>
          </a:bodyPr>
          <a:lstStyle/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ru-RU" sz="190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Ученик пишет письменную работу </a:t>
            </a:r>
            <a:r>
              <a:rPr lang="en-US" sz="190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190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диктант,</a:t>
            </a:r>
            <a:r>
              <a:rPr lang="ru-RU" sz="1900" dirty="0">
                <a:solidFill>
                  <a:srgbClr val="5555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тест</a:t>
            </a:r>
            <a:r>
              <a:rPr lang="ru-RU" sz="190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работу над ошибками, самостоятельную работу).</a:t>
            </a:r>
            <a:r>
              <a:rPr lang="ru-RU" sz="1800" kern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ru-RU" sz="1800" kern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Ученик, выполняя письменную работу, </a:t>
            </a:r>
            <a:r>
              <a:rPr lang="ru-RU" sz="1800" kern="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очерчивает на полях цветным карандашом или ручкой способ проверки.</a:t>
            </a:r>
            <a:endParaRPr lang="ru-RU" sz="19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ru-RU" sz="190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этом цветовые пометки — </a:t>
            </a:r>
            <a:r>
              <a:rPr lang="ru-RU" sz="1900" u="sng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это обращение к учителю:</a:t>
            </a:r>
          </a:p>
          <a:p>
            <a:pPr algn="just" fontAlgn="base"/>
            <a:endParaRPr lang="ru-RU" sz="1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/>
            <a:r>
              <a:rPr lang="ru-RU" sz="190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						</a:t>
            </a:r>
            <a:r>
              <a:rPr lang="en-US" sz="1900" dirty="0">
                <a:solidFill>
                  <a:srgbClr val="555555"/>
                </a:solidFill>
                <a:latin typeface="Times New Roman" panose="02020603050405020304" pitchFamily="18" charset="0"/>
              </a:rPr>
              <a:t>“</a:t>
            </a:r>
            <a:r>
              <a:rPr lang="ru-RU" sz="190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проверьте и исправьте все ошибки";</a:t>
            </a:r>
            <a:endParaRPr lang="ru-RU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/>
            <a:r>
              <a:rPr lang="ru-RU" sz="1900" dirty="0">
                <a:solidFill>
                  <a:srgbClr val="5555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				</a:t>
            </a:r>
          </a:p>
          <a:p>
            <a:pPr algn="just" fontAlgn="base"/>
            <a:r>
              <a:rPr lang="ru-RU" sz="190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			"отметьте все ошибки, я сам исправлю";</a:t>
            </a:r>
            <a:endParaRPr lang="ru-RU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/>
            <a:r>
              <a:rPr lang="en-US" sz="1900" dirty="0">
                <a:solidFill>
                  <a:srgbClr val="5555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				</a:t>
            </a:r>
            <a:r>
              <a:rPr lang="ru-RU" sz="190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1900" dirty="0">
              <a:solidFill>
                <a:srgbClr val="555555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/>
            <a:r>
              <a:rPr lang="en-US" sz="190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			</a:t>
            </a:r>
            <a:r>
              <a:rPr lang="ru-RU" sz="190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"укажите количество ошибок, я сам найду и исправлю";</a:t>
            </a:r>
            <a:endParaRPr lang="ru-RU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/>
            <a:r>
              <a:rPr lang="en-US" sz="190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			</a:t>
            </a:r>
          </a:p>
          <a:p>
            <a:pPr algn="just" fontAlgn="base"/>
            <a:r>
              <a:rPr lang="en-US" sz="1900" dirty="0">
                <a:solidFill>
                  <a:srgbClr val="5555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				</a:t>
            </a:r>
            <a:r>
              <a:rPr lang="ru-RU" sz="190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"не относитесь серьезно к работе, я делал (а) ее в спешке".</a:t>
            </a:r>
            <a:endParaRPr lang="ru-RU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21A00D32-D80F-5443-8281-7DA82C3F1A36}"/>
              </a:ext>
            </a:extLst>
          </p:cNvPr>
          <p:cNvSpPr/>
          <p:nvPr/>
        </p:nvSpPr>
        <p:spPr>
          <a:xfrm>
            <a:off x="660985" y="3134231"/>
            <a:ext cx="600837" cy="546714"/>
          </a:xfrm>
          <a:prstGeom prst="ellipse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8CA702EC-1B3B-CC2D-C1DC-4B2AB64B1DAA}"/>
              </a:ext>
            </a:extLst>
          </p:cNvPr>
          <p:cNvSpPr/>
          <p:nvPr/>
        </p:nvSpPr>
        <p:spPr>
          <a:xfrm>
            <a:off x="629749" y="4640506"/>
            <a:ext cx="694264" cy="58474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68DBB2BB-FF88-B037-E037-1348F6D36C13}"/>
              </a:ext>
            </a:extLst>
          </p:cNvPr>
          <p:cNvSpPr/>
          <p:nvPr/>
        </p:nvSpPr>
        <p:spPr>
          <a:xfrm>
            <a:off x="645803" y="3919355"/>
            <a:ext cx="631203" cy="5847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C0FBB848-2B76-45D4-2B00-7A464C0956B2}"/>
              </a:ext>
            </a:extLst>
          </p:cNvPr>
          <p:cNvSpPr/>
          <p:nvPr/>
        </p:nvSpPr>
        <p:spPr>
          <a:xfrm>
            <a:off x="645333" y="5343464"/>
            <a:ext cx="694264" cy="70608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: вправо 11">
            <a:extLst>
              <a:ext uri="{FF2B5EF4-FFF2-40B4-BE49-F238E27FC236}">
                <a16:creationId xmlns:a16="http://schemas.microsoft.com/office/drawing/2014/main" id="{0CFA6B7A-3B58-9F7F-76D7-83B98175683E}"/>
              </a:ext>
            </a:extLst>
          </p:cNvPr>
          <p:cNvSpPr/>
          <p:nvPr/>
        </p:nvSpPr>
        <p:spPr>
          <a:xfrm>
            <a:off x="1813034" y="477616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Стрелка: вправо 13">
            <a:extLst>
              <a:ext uri="{FF2B5EF4-FFF2-40B4-BE49-F238E27FC236}">
                <a16:creationId xmlns:a16="http://schemas.microsoft.com/office/drawing/2014/main" id="{3167F4FC-62FD-6AC3-D7D6-6AF2BF930710}"/>
              </a:ext>
            </a:extLst>
          </p:cNvPr>
          <p:cNvSpPr/>
          <p:nvPr/>
        </p:nvSpPr>
        <p:spPr>
          <a:xfrm>
            <a:off x="1908100" y="4012047"/>
            <a:ext cx="978408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: вправо 14">
            <a:extLst>
              <a:ext uri="{FF2B5EF4-FFF2-40B4-BE49-F238E27FC236}">
                <a16:creationId xmlns:a16="http://schemas.microsoft.com/office/drawing/2014/main" id="{6A6CB7E2-2875-60F3-511E-8B43851C05DB}"/>
              </a:ext>
            </a:extLst>
          </p:cNvPr>
          <p:cNvSpPr/>
          <p:nvPr/>
        </p:nvSpPr>
        <p:spPr>
          <a:xfrm>
            <a:off x="1813034" y="3179509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: вправо 15">
            <a:extLst>
              <a:ext uri="{FF2B5EF4-FFF2-40B4-BE49-F238E27FC236}">
                <a16:creationId xmlns:a16="http://schemas.microsoft.com/office/drawing/2014/main" id="{75259AB2-6DE3-97C5-AF97-291481221BC7}"/>
              </a:ext>
            </a:extLst>
          </p:cNvPr>
          <p:cNvSpPr/>
          <p:nvPr/>
        </p:nvSpPr>
        <p:spPr>
          <a:xfrm>
            <a:off x="1908100" y="5540273"/>
            <a:ext cx="978408" cy="48463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3913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кстура гранж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2001</TotalTime>
  <Words>749</Words>
  <Application>Microsoft Office PowerPoint</Application>
  <PresentationFormat>Широкоэкранный</PresentationFormat>
  <Paragraphs>99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Open Sans</vt:lpstr>
      <vt:lpstr>Segoe UI</vt:lpstr>
      <vt:lpstr>Times New Roman</vt:lpstr>
      <vt:lpstr>Trebuchet MS</vt:lpstr>
      <vt:lpstr>Wingdings</vt:lpstr>
      <vt:lpstr>Wingdings 3</vt:lpstr>
      <vt:lpstr>Аспект</vt:lpstr>
      <vt:lpstr>Методический прием  «Цветные поля»  для развития навыков самопроверки письменной речи</vt:lpstr>
      <vt:lpstr>ОВЗ и SEN</vt:lpstr>
      <vt:lpstr>Нормативные документы учителя</vt:lpstr>
      <vt:lpstr>Общие принципы и правила работы с особенными детьми </vt:lpstr>
      <vt:lpstr>Презентация PowerPoint</vt:lpstr>
      <vt:lpstr>Презентация PowerPoint</vt:lpstr>
      <vt:lpstr>«Цветные поля» </vt:lpstr>
      <vt:lpstr>Скрытая инструкция  </vt:lpstr>
      <vt:lpstr>Алгоритм работы с приемом</vt:lpstr>
      <vt:lpstr>Тайна зеленой ручки</vt:lpstr>
      <vt:lpstr>Презентация PowerPoint</vt:lpstr>
      <vt:lpstr>Выводы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Методический прием  «Цветные поля»  для развития навыков самопроверки письменной речи</dc:title>
  <dc:creator>uchenik</dc:creator>
  <cp:lastModifiedBy>uchenik</cp:lastModifiedBy>
  <cp:revision>17</cp:revision>
  <dcterms:created xsi:type="dcterms:W3CDTF">2023-11-13T08:08:23Z</dcterms:created>
  <dcterms:modified xsi:type="dcterms:W3CDTF">2023-11-14T17:30:20Z</dcterms:modified>
</cp:coreProperties>
</file>