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224BB-A058-45B8-9FE7-E46530D0739E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3360D914-D0DB-44D0-B9C1-DD517848AD2A}">
      <dgm:prSet phldrT="[Текст]"/>
      <dgm:spPr/>
      <dgm:t>
        <a:bodyPr/>
        <a:lstStyle/>
        <a:p>
          <a:r>
            <a:rPr lang="ru-RU" dirty="0" smtClean="0"/>
            <a:t>Предметные картинки</a:t>
          </a:r>
          <a:endParaRPr lang="ru-RU" dirty="0"/>
        </a:p>
      </dgm:t>
    </dgm:pt>
    <dgm:pt modelId="{7ABF64C0-3F09-4CE3-8BDE-64569FDB9852}" type="parTrans" cxnId="{C7FDB129-8A40-460C-B407-4AA7306E050E}">
      <dgm:prSet/>
      <dgm:spPr/>
      <dgm:t>
        <a:bodyPr/>
        <a:lstStyle/>
        <a:p>
          <a:endParaRPr lang="ru-RU"/>
        </a:p>
      </dgm:t>
    </dgm:pt>
    <dgm:pt modelId="{5ED928DF-B18B-4053-9786-A15B119DAE68}" type="sibTrans" cxnId="{C7FDB129-8A40-460C-B407-4AA7306E050E}">
      <dgm:prSet/>
      <dgm:spPr/>
      <dgm:t>
        <a:bodyPr/>
        <a:lstStyle/>
        <a:p>
          <a:endParaRPr lang="ru-RU"/>
        </a:p>
      </dgm:t>
    </dgm:pt>
    <dgm:pt modelId="{41EF56D3-4F33-47F3-8678-311D3C09B4CE}">
      <dgm:prSet phldrT="[Текст]"/>
      <dgm:spPr/>
      <dgm:t>
        <a:bodyPr/>
        <a:lstStyle/>
        <a:p>
          <a:r>
            <a:rPr lang="ru-RU" dirty="0" smtClean="0"/>
            <a:t>карточки</a:t>
          </a:r>
          <a:endParaRPr lang="ru-RU" dirty="0"/>
        </a:p>
      </dgm:t>
    </dgm:pt>
    <dgm:pt modelId="{B3B81481-FEF8-473A-B681-90B632F9AD7D}" type="parTrans" cxnId="{70F19CB0-42A3-438E-8DC7-CCDA2800B967}">
      <dgm:prSet/>
      <dgm:spPr/>
      <dgm:t>
        <a:bodyPr/>
        <a:lstStyle/>
        <a:p>
          <a:endParaRPr lang="ru-RU"/>
        </a:p>
      </dgm:t>
    </dgm:pt>
    <dgm:pt modelId="{2C798A31-AB2F-4F38-B50D-69BC58FE7879}" type="sibTrans" cxnId="{70F19CB0-42A3-438E-8DC7-CCDA2800B967}">
      <dgm:prSet/>
      <dgm:spPr/>
      <dgm:t>
        <a:bodyPr/>
        <a:lstStyle/>
        <a:p>
          <a:endParaRPr lang="ru-RU"/>
        </a:p>
      </dgm:t>
    </dgm:pt>
    <dgm:pt modelId="{15296E57-38C8-40C5-9042-461E5ADE96E6}">
      <dgm:prSet phldrT="[Текст]"/>
      <dgm:spPr/>
      <dgm:t>
        <a:bodyPr/>
        <a:lstStyle/>
        <a:p>
          <a:r>
            <a:rPr lang="ru-RU" dirty="0" smtClean="0"/>
            <a:t>Раздаточный материал</a:t>
          </a:r>
          <a:endParaRPr lang="ru-RU" dirty="0"/>
        </a:p>
      </dgm:t>
    </dgm:pt>
    <dgm:pt modelId="{1F5C3806-624A-478A-AC8E-C1C27516C502}" type="parTrans" cxnId="{67EC7CF3-FDF0-43BD-A8D3-75B6FC7A2A6D}">
      <dgm:prSet/>
      <dgm:spPr/>
      <dgm:t>
        <a:bodyPr/>
        <a:lstStyle/>
        <a:p>
          <a:endParaRPr lang="ru-RU"/>
        </a:p>
      </dgm:t>
    </dgm:pt>
    <dgm:pt modelId="{A5BC4749-2434-4267-BA4E-43A49D3C7A3D}" type="sibTrans" cxnId="{67EC7CF3-FDF0-43BD-A8D3-75B6FC7A2A6D}">
      <dgm:prSet/>
      <dgm:spPr/>
      <dgm:t>
        <a:bodyPr/>
        <a:lstStyle/>
        <a:p>
          <a:endParaRPr lang="ru-RU"/>
        </a:p>
      </dgm:t>
    </dgm:pt>
    <dgm:pt modelId="{51D65EA2-AF72-4892-A9C1-152B6DF65556}" type="pres">
      <dgm:prSet presAssocID="{CE3224BB-A058-45B8-9FE7-E46530D0739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B86DE66-07DB-4B6B-8454-0B9E4937A0A7}" type="pres">
      <dgm:prSet presAssocID="{3360D914-D0DB-44D0-B9C1-DD517848AD2A}" presName="gear1" presStyleLbl="node1" presStyleIdx="0" presStyleCnt="3" custScaleX="159480" custScaleY="152833" custLinFactNeighborX="-42775" custLinFactNeighborY="-41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9DEAE-F38E-4D70-ACB0-AC919994BCAA}" type="pres">
      <dgm:prSet presAssocID="{3360D914-D0DB-44D0-B9C1-DD517848AD2A}" presName="gear1srcNode" presStyleLbl="node1" presStyleIdx="0" presStyleCnt="3"/>
      <dgm:spPr/>
      <dgm:t>
        <a:bodyPr/>
        <a:lstStyle/>
        <a:p>
          <a:endParaRPr lang="ru-RU"/>
        </a:p>
      </dgm:t>
    </dgm:pt>
    <dgm:pt modelId="{BE0D9865-6253-4C04-9137-CF9380C400F0}" type="pres">
      <dgm:prSet presAssocID="{3360D914-D0DB-44D0-B9C1-DD517848AD2A}" presName="gear1dstNode" presStyleLbl="node1" presStyleIdx="0" presStyleCnt="3"/>
      <dgm:spPr/>
      <dgm:t>
        <a:bodyPr/>
        <a:lstStyle/>
        <a:p>
          <a:endParaRPr lang="ru-RU"/>
        </a:p>
      </dgm:t>
    </dgm:pt>
    <dgm:pt modelId="{C80A8B45-9A83-40C3-9A60-C8A86E511CBC}" type="pres">
      <dgm:prSet presAssocID="{41EF56D3-4F33-47F3-8678-311D3C09B4CE}" presName="gear2" presStyleLbl="node1" presStyleIdx="1" presStyleCnt="3" custScaleX="200494" custScaleY="197087" custLinFactX="-35337" custLinFactNeighborX="-100000" custLinFactNeighborY="-685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05022-0E1B-4D82-B7D4-C4368FA008AE}" type="pres">
      <dgm:prSet presAssocID="{41EF56D3-4F33-47F3-8678-311D3C09B4CE}" presName="gear2srcNode" presStyleLbl="node1" presStyleIdx="1" presStyleCnt="3"/>
      <dgm:spPr/>
      <dgm:t>
        <a:bodyPr/>
        <a:lstStyle/>
        <a:p>
          <a:endParaRPr lang="ru-RU"/>
        </a:p>
      </dgm:t>
    </dgm:pt>
    <dgm:pt modelId="{4D4DC1E1-F899-4077-9F93-788E6E68B124}" type="pres">
      <dgm:prSet presAssocID="{41EF56D3-4F33-47F3-8678-311D3C09B4CE}" presName="gear2dstNode" presStyleLbl="node1" presStyleIdx="1" presStyleCnt="3"/>
      <dgm:spPr/>
      <dgm:t>
        <a:bodyPr/>
        <a:lstStyle/>
        <a:p>
          <a:endParaRPr lang="ru-RU"/>
        </a:p>
      </dgm:t>
    </dgm:pt>
    <dgm:pt modelId="{4383582C-03EC-4E1E-A0E0-BECD08B066FA}" type="pres">
      <dgm:prSet presAssocID="{15296E57-38C8-40C5-9042-461E5ADE96E6}" presName="gear3" presStyleLbl="node1" presStyleIdx="2" presStyleCnt="3" custScaleX="216594" custScaleY="208333" custLinFactX="29815" custLinFactNeighborX="100000" custLinFactNeighborY="-952"/>
      <dgm:spPr/>
      <dgm:t>
        <a:bodyPr/>
        <a:lstStyle/>
        <a:p>
          <a:endParaRPr lang="ru-RU"/>
        </a:p>
      </dgm:t>
    </dgm:pt>
    <dgm:pt modelId="{20874447-D9E8-4897-93E1-26664C086F0C}" type="pres">
      <dgm:prSet presAssocID="{15296E57-38C8-40C5-9042-461E5ADE96E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E8880-E6A8-4493-9EDD-267EC912AA50}" type="pres">
      <dgm:prSet presAssocID="{15296E57-38C8-40C5-9042-461E5ADE96E6}" presName="gear3srcNode" presStyleLbl="node1" presStyleIdx="2" presStyleCnt="3"/>
      <dgm:spPr/>
      <dgm:t>
        <a:bodyPr/>
        <a:lstStyle/>
        <a:p>
          <a:endParaRPr lang="ru-RU"/>
        </a:p>
      </dgm:t>
    </dgm:pt>
    <dgm:pt modelId="{EC4599A9-29F4-4ABE-B4C6-46B2C103718C}" type="pres">
      <dgm:prSet presAssocID="{15296E57-38C8-40C5-9042-461E5ADE96E6}" presName="gear3dstNode" presStyleLbl="node1" presStyleIdx="2" presStyleCnt="3"/>
      <dgm:spPr/>
      <dgm:t>
        <a:bodyPr/>
        <a:lstStyle/>
        <a:p>
          <a:endParaRPr lang="ru-RU"/>
        </a:p>
      </dgm:t>
    </dgm:pt>
    <dgm:pt modelId="{9C122488-53DE-40EF-861C-6EDE31F8FDAD}" type="pres">
      <dgm:prSet presAssocID="{5ED928DF-B18B-4053-9786-A15B119DAE68}" presName="connector1" presStyleLbl="sibTrans2D1" presStyleIdx="0" presStyleCnt="3" custAng="2749085" custLinFactNeighborX="1946" custLinFactNeighborY="5840"/>
      <dgm:spPr/>
      <dgm:t>
        <a:bodyPr/>
        <a:lstStyle/>
        <a:p>
          <a:endParaRPr lang="ru-RU"/>
        </a:p>
      </dgm:t>
    </dgm:pt>
    <dgm:pt modelId="{3EBE2142-AAB1-4D41-9DA8-071BDF6D60E5}" type="pres">
      <dgm:prSet presAssocID="{2C798A31-AB2F-4F38-B50D-69BC58FE7879}" presName="connector2" presStyleLbl="sibTrans2D1" presStyleIdx="1" presStyleCnt="3" custLinFactX="-52277" custLinFactNeighborX="-100000" custLinFactNeighborY="-54855"/>
      <dgm:spPr/>
      <dgm:t>
        <a:bodyPr/>
        <a:lstStyle/>
        <a:p>
          <a:endParaRPr lang="ru-RU"/>
        </a:p>
      </dgm:t>
    </dgm:pt>
    <dgm:pt modelId="{1DE2FF1A-2AD1-4DC5-9945-51C6F7255F69}" type="pres">
      <dgm:prSet presAssocID="{A5BC4749-2434-4267-BA4E-43A49D3C7A3D}" presName="connector3" presStyleLbl="sibTrans2D1" presStyleIdx="2" presStyleCnt="3" custLinFactNeighborX="74551" custLinFactNeighborY="-9242"/>
      <dgm:spPr/>
      <dgm:t>
        <a:bodyPr/>
        <a:lstStyle/>
        <a:p>
          <a:endParaRPr lang="ru-RU"/>
        </a:p>
      </dgm:t>
    </dgm:pt>
  </dgm:ptLst>
  <dgm:cxnLst>
    <dgm:cxn modelId="{542CC098-BD3B-4B7E-9308-954AF94F5D44}" type="presOf" srcId="{15296E57-38C8-40C5-9042-461E5ADE96E6}" destId="{20874447-D9E8-4897-93E1-26664C086F0C}" srcOrd="1" destOrd="0" presId="urn:microsoft.com/office/officeart/2005/8/layout/gear1"/>
    <dgm:cxn modelId="{CA96F12D-E323-4258-8AFE-B7D0505D3B05}" type="presOf" srcId="{2C798A31-AB2F-4F38-B50D-69BC58FE7879}" destId="{3EBE2142-AAB1-4D41-9DA8-071BDF6D60E5}" srcOrd="0" destOrd="0" presId="urn:microsoft.com/office/officeart/2005/8/layout/gear1"/>
    <dgm:cxn modelId="{C7FDB129-8A40-460C-B407-4AA7306E050E}" srcId="{CE3224BB-A058-45B8-9FE7-E46530D0739E}" destId="{3360D914-D0DB-44D0-B9C1-DD517848AD2A}" srcOrd="0" destOrd="0" parTransId="{7ABF64C0-3F09-4CE3-8BDE-64569FDB9852}" sibTransId="{5ED928DF-B18B-4053-9786-A15B119DAE68}"/>
    <dgm:cxn modelId="{657AB07F-02DC-4334-B2F9-9555D0D41613}" type="presOf" srcId="{3360D914-D0DB-44D0-B9C1-DD517848AD2A}" destId="{BE0D9865-6253-4C04-9137-CF9380C400F0}" srcOrd="2" destOrd="0" presId="urn:microsoft.com/office/officeart/2005/8/layout/gear1"/>
    <dgm:cxn modelId="{C1AF3ED2-E96B-476D-9D69-5DC89490ABFD}" type="presOf" srcId="{3360D914-D0DB-44D0-B9C1-DD517848AD2A}" destId="{CF09DEAE-F38E-4D70-ACB0-AC919994BCAA}" srcOrd="1" destOrd="0" presId="urn:microsoft.com/office/officeart/2005/8/layout/gear1"/>
    <dgm:cxn modelId="{70F19CB0-42A3-438E-8DC7-CCDA2800B967}" srcId="{CE3224BB-A058-45B8-9FE7-E46530D0739E}" destId="{41EF56D3-4F33-47F3-8678-311D3C09B4CE}" srcOrd="1" destOrd="0" parTransId="{B3B81481-FEF8-473A-B681-90B632F9AD7D}" sibTransId="{2C798A31-AB2F-4F38-B50D-69BC58FE7879}"/>
    <dgm:cxn modelId="{315AC187-F96D-48ED-9AFC-040E9AE09CA6}" type="presOf" srcId="{15296E57-38C8-40C5-9042-461E5ADE96E6}" destId="{2B2E8880-E6A8-4493-9EDD-267EC912AA50}" srcOrd="2" destOrd="0" presId="urn:microsoft.com/office/officeart/2005/8/layout/gear1"/>
    <dgm:cxn modelId="{48E9F3BF-3D9C-4A12-9164-AEB74FAD88FD}" type="presOf" srcId="{15296E57-38C8-40C5-9042-461E5ADE96E6}" destId="{4383582C-03EC-4E1E-A0E0-BECD08B066FA}" srcOrd="0" destOrd="0" presId="urn:microsoft.com/office/officeart/2005/8/layout/gear1"/>
    <dgm:cxn modelId="{0BA83713-0415-4A41-98F2-D4FA10EDA22D}" type="presOf" srcId="{41EF56D3-4F33-47F3-8678-311D3C09B4CE}" destId="{91605022-0E1B-4D82-B7D4-C4368FA008AE}" srcOrd="1" destOrd="0" presId="urn:microsoft.com/office/officeart/2005/8/layout/gear1"/>
    <dgm:cxn modelId="{3728A950-FBC9-493D-84A6-998FF239969A}" type="presOf" srcId="{15296E57-38C8-40C5-9042-461E5ADE96E6}" destId="{EC4599A9-29F4-4ABE-B4C6-46B2C103718C}" srcOrd="3" destOrd="0" presId="urn:microsoft.com/office/officeart/2005/8/layout/gear1"/>
    <dgm:cxn modelId="{45C36322-2B95-482E-B8EF-7FE8F0DBEE89}" type="presOf" srcId="{A5BC4749-2434-4267-BA4E-43A49D3C7A3D}" destId="{1DE2FF1A-2AD1-4DC5-9945-51C6F7255F69}" srcOrd="0" destOrd="0" presId="urn:microsoft.com/office/officeart/2005/8/layout/gear1"/>
    <dgm:cxn modelId="{67EC7CF3-FDF0-43BD-A8D3-75B6FC7A2A6D}" srcId="{CE3224BB-A058-45B8-9FE7-E46530D0739E}" destId="{15296E57-38C8-40C5-9042-461E5ADE96E6}" srcOrd="2" destOrd="0" parTransId="{1F5C3806-624A-478A-AC8E-C1C27516C502}" sibTransId="{A5BC4749-2434-4267-BA4E-43A49D3C7A3D}"/>
    <dgm:cxn modelId="{5C525ABC-545A-48F3-B843-CEA5A1164791}" type="presOf" srcId="{5ED928DF-B18B-4053-9786-A15B119DAE68}" destId="{9C122488-53DE-40EF-861C-6EDE31F8FDAD}" srcOrd="0" destOrd="0" presId="urn:microsoft.com/office/officeart/2005/8/layout/gear1"/>
    <dgm:cxn modelId="{836B4D76-3D3B-4BDC-B350-9F1825CA0600}" type="presOf" srcId="{CE3224BB-A058-45B8-9FE7-E46530D0739E}" destId="{51D65EA2-AF72-4892-A9C1-152B6DF65556}" srcOrd="0" destOrd="0" presId="urn:microsoft.com/office/officeart/2005/8/layout/gear1"/>
    <dgm:cxn modelId="{B8634D69-3830-4262-AD12-E629E176E295}" type="presOf" srcId="{41EF56D3-4F33-47F3-8678-311D3C09B4CE}" destId="{C80A8B45-9A83-40C3-9A60-C8A86E511CBC}" srcOrd="0" destOrd="0" presId="urn:microsoft.com/office/officeart/2005/8/layout/gear1"/>
    <dgm:cxn modelId="{489A982A-3985-47F0-87DF-BAB03EDE8BF7}" type="presOf" srcId="{41EF56D3-4F33-47F3-8678-311D3C09B4CE}" destId="{4D4DC1E1-F899-4077-9F93-788E6E68B124}" srcOrd="2" destOrd="0" presId="urn:microsoft.com/office/officeart/2005/8/layout/gear1"/>
    <dgm:cxn modelId="{4DB8ABB1-0EB7-4625-8E89-0D6A8F278F06}" type="presOf" srcId="{3360D914-D0DB-44D0-B9C1-DD517848AD2A}" destId="{2B86DE66-07DB-4B6B-8454-0B9E4937A0A7}" srcOrd="0" destOrd="0" presId="urn:microsoft.com/office/officeart/2005/8/layout/gear1"/>
    <dgm:cxn modelId="{7FF158EF-2F4D-465E-8BA5-B4241B44F309}" type="presParOf" srcId="{51D65EA2-AF72-4892-A9C1-152B6DF65556}" destId="{2B86DE66-07DB-4B6B-8454-0B9E4937A0A7}" srcOrd="0" destOrd="0" presId="urn:microsoft.com/office/officeart/2005/8/layout/gear1"/>
    <dgm:cxn modelId="{0D73024A-F53A-46F2-9B5D-B9FAB1FA2A8E}" type="presParOf" srcId="{51D65EA2-AF72-4892-A9C1-152B6DF65556}" destId="{CF09DEAE-F38E-4D70-ACB0-AC919994BCAA}" srcOrd="1" destOrd="0" presId="urn:microsoft.com/office/officeart/2005/8/layout/gear1"/>
    <dgm:cxn modelId="{6EABAC91-EE13-4760-8EC3-A4E548D56224}" type="presParOf" srcId="{51D65EA2-AF72-4892-A9C1-152B6DF65556}" destId="{BE0D9865-6253-4C04-9137-CF9380C400F0}" srcOrd="2" destOrd="0" presId="urn:microsoft.com/office/officeart/2005/8/layout/gear1"/>
    <dgm:cxn modelId="{2E95D5B3-C507-4BD6-A4F2-F7F52E638187}" type="presParOf" srcId="{51D65EA2-AF72-4892-A9C1-152B6DF65556}" destId="{C80A8B45-9A83-40C3-9A60-C8A86E511CBC}" srcOrd="3" destOrd="0" presId="urn:microsoft.com/office/officeart/2005/8/layout/gear1"/>
    <dgm:cxn modelId="{6228E78E-529E-4DE0-AA1C-40F783511D71}" type="presParOf" srcId="{51D65EA2-AF72-4892-A9C1-152B6DF65556}" destId="{91605022-0E1B-4D82-B7D4-C4368FA008AE}" srcOrd="4" destOrd="0" presId="urn:microsoft.com/office/officeart/2005/8/layout/gear1"/>
    <dgm:cxn modelId="{A2E9B9AF-4299-4F9B-BC22-4E9E0AF23F54}" type="presParOf" srcId="{51D65EA2-AF72-4892-A9C1-152B6DF65556}" destId="{4D4DC1E1-F899-4077-9F93-788E6E68B124}" srcOrd="5" destOrd="0" presId="urn:microsoft.com/office/officeart/2005/8/layout/gear1"/>
    <dgm:cxn modelId="{CDF5AE97-A2C2-48EF-AAC2-A206A2112788}" type="presParOf" srcId="{51D65EA2-AF72-4892-A9C1-152B6DF65556}" destId="{4383582C-03EC-4E1E-A0E0-BECD08B066FA}" srcOrd="6" destOrd="0" presId="urn:microsoft.com/office/officeart/2005/8/layout/gear1"/>
    <dgm:cxn modelId="{016A4658-6D1D-4647-B1AA-58C0D9BD4DA1}" type="presParOf" srcId="{51D65EA2-AF72-4892-A9C1-152B6DF65556}" destId="{20874447-D9E8-4897-93E1-26664C086F0C}" srcOrd="7" destOrd="0" presId="urn:microsoft.com/office/officeart/2005/8/layout/gear1"/>
    <dgm:cxn modelId="{2F8BB2ED-F603-4DDA-BAE2-4D05105A68F0}" type="presParOf" srcId="{51D65EA2-AF72-4892-A9C1-152B6DF65556}" destId="{2B2E8880-E6A8-4493-9EDD-267EC912AA50}" srcOrd="8" destOrd="0" presId="urn:microsoft.com/office/officeart/2005/8/layout/gear1"/>
    <dgm:cxn modelId="{5796AACC-D619-4D61-B9E0-9543ADBAD798}" type="presParOf" srcId="{51D65EA2-AF72-4892-A9C1-152B6DF65556}" destId="{EC4599A9-29F4-4ABE-B4C6-46B2C103718C}" srcOrd="9" destOrd="0" presId="urn:microsoft.com/office/officeart/2005/8/layout/gear1"/>
    <dgm:cxn modelId="{7352C74F-042C-459C-90FB-20D9422A57A8}" type="presParOf" srcId="{51D65EA2-AF72-4892-A9C1-152B6DF65556}" destId="{9C122488-53DE-40EF-861C-6EDE31F8FDAD}" srcOrd="10" destOrd="0" presId="urn:microsoft.com/office/officeart/2005/8/layout/gear1"/>
    <dgm:cxn modelId="{37507650-18ED-4A66-834E-E02DEB1390B3}" type="presParOf" srcId="{51D65EA2-AF72-4892-A9C1-152B6DF65556}" destId="{3EBE2142-AAB1-4D41-9DA8-071BDF6D60E5}" srcOrd="11" destOrd="0" presId="urn:microsoft.com/office/officeart/2005/8/layout/gear1"/>
    <dgm:cxn modelId="{38BF94E0-6352-4DD9-B6D3-3564D3A95128}" type="presParOf" srcId="{51D65EA2-AF72-4892-A9C1-152B6DF65556}" destId="{1DE2FF1A-2AD1-4DC5-9945-51C6F7255F6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94D10-7C37-4F49-B370-85284D16BADA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9D76C92-87B7-4C89-97F8-35DD4113E53F}">
      <dgm:prSet phldrT="[Текст]" custT="1"/>
      <dgm:spPr/>
      <dgm:t>
        <a:bodyPr/>
        <a:lstStyle/>
        <a:p>
          <a:r>
            <a:rPr lang="ru-RU" sz="3600" dirty="0" smtClean="0"/>
            <a:t>Создание благоприятной среды</a:t>
          </a:r>
          <a:endParaRPr lang="ru-RU" sz="3600" dirty="0"/>
        </a:p>
      </dgm:t>
    </dgm:pt>
    <dgm:pt modelId="{D0A8D582-4F71-4D41-B79C-D8426201A40F}" type="parTrans" cxnId="{A3D024E2-6D86-410B-8DA7-163CC31F55E7}">
      <dgm:prSet/>
      <dgm:spPr/>
      <dgm:t>
        <a:bodyPr/>
        <a:lstStyle/>
        <a:p>
          <a:endParaRPr lang="ru-RU"/>
        </a:p>
      </dgm:t>
    </dgm:pt>
    <dgm:pt modelId="{F3921FEE-D5E1-4B03-BA6E-936464F91889}" type="sibTrans" cxnId="{A3D024E2-6D86-410B-8DA7-163CC31F55E7}">
      <dgm:prSet/>
      <dgm:spPr/>
      <dgm:t>
        <a:bodyPr/>
        <a:lstStyle/>
        <a:p>
          <a:endParaRPr lang="ru-RU"/>
        </a:p>
      </dgm:t>
    </dgm:pt>
    <dgm:pt modelId="{0B080B95-7982-4CD8-A0C5-DCD50F143CA5}">
      <dgm:prSet phldrT="[Текст]"/>
      <dgm:spPr/>
      <dgm:t>
        <a:bodyPr/>
        <a:lstStyle/>
        <a:p>
          <a:r>
            <a:rPr lang="ru-RU" dirty="0" smtClean="0"/>
            <a:t>Идентификация</a:t>
          </a:r>
        </a:p>
        <a:p>
          <a:r>
            <a:rPr lang="ru-RU" dirty="0" smtClean="0"/>
            <a:t>(внешняя)</a:t>
          </a:r>
          <a:endParaRPr lang="ru-RU" dirty="0"/>
        </a:p>
      </dgm:t>
    </dgm:pt>
    <dgm:pt modelId="{46B7CBCD-BD39-47DA-B825-FA183F10BE71}" type="parTrans" cxnId="{58AD1EDC-FB6F-4AE5-9E6E-DCBE90EBB7DB}">
      <dgm:prSet/>
      <dgm:spPr/>
      <dgm:t>
        <a:bodyPr/>
        <a:lstStyle/>
        <a:p>
          <a:endParaRPr lang="ru-RU"/>
        </a:p>
      </dgm:t>
    </dgm:pt>
    <dgm:pt modelId="{F7968877-2C91-41C4-BF3C-3F43F422BF9E}" type="sibTrans" cxnId="{58AD1EDC-FB6F-4AE5-9E6E-DCBE90EBB7DB}">
      <dgm:prSet/>
      <dgm:spPr/>
      <dgm:t>
        <a:bodyPr/>
        <a:lstStyle/>
        <a:p>
          <a:endParaRPr lang="ru-RU"/>
        </a:p>
      </dgm:t>
    </dgm:pt>
    <dgm:pt modelId="{7A0F03E5-BEF1-4DC9-BE16-E6AA38193D45}">
      <dgm:prSet phldrT="[Текст]"/>
      <dgm:spPr/>
      <dgm:t>
        <a:bodyPr/>
        <a:lstStyle/>
        <a:p>
          <a:r>
            <a:rPr lang="ru-RU" dirty="0" smtClean="0"/>
            <a:t>Характер взаимодействия со взрослыми</a:t>
          </a:r>
          <a:endParaRPr lang="ru-RU" dirty="0"/>
        </a:p>
      </dgm:t>
    </dgm:pt>
    <dgm:pt modelId="{F80EF050-14E6-41F5-A250-A4B6C8A3AAD2}" type="parTrans" cxnId="{A84D337F-1810-4EB7-B10D-54E9DCFB0D48}">
      <dgm:prSet/>
      <dgm:spPr/>
      <dgm:t>
        <a:bodyPr/>
        <a:lstStyle/>
        <a:p>
          <a:endParaRPr lang="ru-RU"/>
        </a:p>
      </dgm:t>
    </dgm:pt>
    <dgm:pt modelId="{C9511AB0-D9CF-4DD9-8D63-EC77B1913E73}" type="sibTrans" cxnId="{A84D337F-1810-4EB7-B10D-54E9DCFB0D48}">
      <dgm:prSet/>
      <dgm:spPr/>
      <dgm:t>
        <a:bodyPr/>
        <a:lstStyle/>
        <a:p>
          <a:endParaRPr lang="ru-RU"/>
        </a:p>
      </dgm:t>
    </dgm:pt>
    <dgm:pt modelId="{3BE0CF6B-11E4-49FA-B112-45E1569F64C5}">
      <dgm:prSet phldrT="[Текст]"/>
      <dgm:spPr/>
      <dgm:t>
        <a:bodyPr/>
        <a:lstStyle/>
        <a:p>
          <a:r>
            <a:rPr lang="ru-RU" dirty="0" smtClean="0"/>
            <a:t>Самоидентификация</a:t>
          </a:r>
          <a:endParaRPr lang="ru-RU" dirty="0"/>
        </a:p>
      </dgm:t>
    </dgm:pt>
    <dgm:pt modelId="{CCA3ABB5-0B17-4FF6-AA36-1681537F6F51}" type="parTrans" cxnId="{FB22AD04-FF62-4ECD-B65D-5D8C0961A834}">
      <dgm:prSet/>
      <dgm:spPr/>
      <dgm:t>
        <a:bodyPr/>
        <a:lstStyle/>
        <a:p>
          <a:endParaRPr lang="ru-RU"/>
        </a:p>
      </dgm:t>
    </dgm:pt>
    <dgm:pt modelId="{66A87496-E1F8-4B47-A80E-7E65BA673C16}" type="sibTrans" cxnId="{FB22AD04-FF62-4ECD-B65D-5D8C0961A834}">
      <dgm:prSet/>
      <dgm:spPr/>
      <dgm:t>
        <a:bodyPr/>
        <a:lstStyle/>
        <a:p>
          <a:endParaRPr lang="ru-RU"/>
        </a:p>
      </dgm:t>
    </dgm:pt>
    <dgm:pt modelId="{B9451101-560C-4916-9461-D222EC850510}">
      <dgm:prSet phldrT="[Текст]"/>
      <dgm:spPr/>
      <dgm:t>
        <a:bodyPr/>
        <a:lstStyle/>
        <a:p>
          <a:r>
            <a:rPr lang="ru-RU" dirty="0" smtClean="0"/>
            <a:t>Характер взаимодействия с другими детьми</a:t>
          </a:r>
          <a:endParaRPr lang="ru-RU" dirty="0"/>
        </a:p>
      </dgm:t>
    </dgm:pt>
    <dgm:pt modelId="{EB335BBA-864F-474E-ABD5-6809F0798D62}" type="parTrans" cxnId="{E41CE82E-8236-4D69-810D-C0A4E5C32CBA}">
      <dgm:prSet/>
      <dgm:spPr/>
      <dgm:t>
        <a:bodyPr/>
        <a:lstStyle/>
        <a:p>
          <a:endParaRPr lang="ru-RU"/>
        </a:p>
      </dgm:t>
    </dgm:pt>
    <dgm:pt modelId="{C124D125-7034-4346-82E8-B2F08997D00C}" type="sibTrans" cxnId="{E41CE82E-8236-4D69-810D-C0A4E5C32CBA}">
      <dgm:prSet/>
      <dgm:spPr/>
      <dgm:t>
        <a:bodyPr/>
        <a:lstStyle/>
        <a:p>
          <a:endParaRPr lang="ru-RU"/>
        </a:p>
      </dgm:t>
    </dgm:pt>
    <dgm:pt modelId="{EA67ED16-7733-48D2-A14A-2B33CEDEF513}" type="pres">
      <dgm:prSet presAssocID="{D3794D10-7C37-4F49-B370-85284D16BA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F77582-0279-4D55-83D6-A7BEA35E9A7D}" type="pres">
      <dgm:prSet presAssocID="{59D76C92-87B7-4C89-97F8-35DD4113E53F}" presName="centerShape" presStyleLbl="node0" presStyleIdx="0" presStyleCnt="1" custScaleX="143318" custScaleY="134132"/>
      <dgm:spPr/>
      <dgm:t>
        <a:bodyPr/>
        <a:lstStyle/>
        <a:p>
          <a:endParaRPr lang="ru-RU"/>
        </a:p>
      </dgm:t>
    </dgm:pt>
    <dgm:pt modelId="{B569E355-08C0-416B-8ED8-7E671651EC48}" type="pres">
      <dgm:prSet presAssocID="{0B080B95-7982-4CD8-A0C5-DCD50F143CA5}" presName="node" presStyleLbl="node1" presStyleIdx="0" presStyleCnt="4" custScaleX="233685" custRadScaleRad="103184" custRadScaleInc="-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8F7D4-82D1-4B0F-8ADE-B9FAE8254B06}" type="pres">
      <dgm:prSet presAssocID="{0B080B95-7982-4CD8-A0C5-DCD50F143CA5}" presName="dummy" presStyleCnt="0"/>
      <dgm:spPr/>
    </dgm:pt>
    <dgm:pt modelId="{F67C29C6-A21D-4333-898B-80F4AB11CC5C}" type="pres">
      <dgm:prSet presAssocID="{F7968877-2C91-41C4-BF3C-3F43F422BF9E}" presName="sibTrans" presStyleLbl="sibTrans2D1" presStyleIdx="0" presStyleCnt="4" custLinFactNeighborX="3357" custLinFactNeighborY="-3170"/>
      <dgm:spPr/>
      <dgm:t>
        <a:bodyPr/>
        <a:lstStyle/>
        <a:p>
          <a:endParaRPr lang="ru-RU"/>
        </a:p>
      </dgm:t>
    </dgm:pt>
    <dgm:pt modelId="{0CB398AF-D272-4C52-AB75-22666FB0872F}" type="pres">
      <dgm:prSet presAssocID="{7A0F03E5-BEF1-4DC9-BE16-E6AA38193D45}" presName="node" presStyleLbl="node1" presStyleIdx="1" presStyleCnt="4" custScaleX="222598" custRadScaleRad="133988" custRadScaleInc="-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1EDF7-3ACC-4DEA-A6C7-64BFE9592882}" type="pres">
      <dgm:prSet presAssocID="{7A0F03E5-BEF1-4DC9-BE16-E6AA38193D45}" presName="dummy" presStyleCnt="0"/>
      <dgm:spPr/>
    </dgm:pt>
    <dgm:pt modelId="{889C40CF-F506-4944-B02B-C9A593F99757}" type="pres">
      <dgm:prSet presAssocID="{C9511AB0-D9CF-4DD9-8D63-EC77B1913E73}" presName="sibTrans" presStyleLbl="sibTrans2D1" presStyleIdx="1" presStyleCnt="4" custScaleX="115306" custScaleY="114311"/>
      <dgm:spPr/>
      <dgm:t>
        <a:bodyPr/>
        <a:lstStyle/>
        <a:p>
          <a:endParaRPr lang="ru-RU"/>
        </a:p>
      </dgm:t>
    </dgm:pt>
    <dgm:pt modelId="{01FFB34B-3F53-4C05-B2DB-80F6BB52EF4C}" type="pres">
      <dgm:prSet presAssocID="{3BE0CF6B-11E4-49FA-B112-45E1569F64C5}" presName="node" presStyleLbl="node1" presStyleIdx="2" presStyleCnt="4" custScaleX="240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76777-6CC9-444B-A88A-B312C4C618C5}" type="pres">
      <dgm:prSet presAssocID="{3BE0CF6B-11E4-49FA-B112-45E1569F64C5}" presName="dummy" presStyleCnt="0"/>
      <dgm:spPr/>
    </dgm:pt>
    <dgm:pt modelId="{32AA614C-CA8F-4C2C-981A-1CEDDD368F18}" type="pres">
      <dgm:prSet presAssocID="{66A87496-E1F8-4B47-A80E-7E65BA673C16}" presName="sibTrans" presStyleLbl="sibTrans2D1" presStyleIdx="2" presStyleCnt="4" custScaleX="114809" custScaleY="117295"/>
      <dgm:spPr/>
      <dgm:t>
        <a:bodyPr/>
        <a:lstStyle/>
        <a:p>
          <a:endParaRPr lang="ru-RU"/>
        </a:p>
      </dgm:t>
    </dgm:pt>
    <dgm:pt modelId="{031D6294-344A-4898-8B53-6D3A0EB700AC}" type="pres">
      <dgm:prSet presAssocID="{B9451101-560C-4916-9461-D222EC850510}" presName="node" presStyleLbl="node1" presStyleIdx="3" presStyleCnt="4" custScaleX="217646" custRadScaleRad="137426" custRadScaleInc="-2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B8D09-3EEA-4CE3-91B1-2BAF82D85222}" type="pres">
      <dgm:prSet presAssocID="{B9451101-560C-4916-9461-D222EC850510}" presName="dummy" presStyleCnt="0"/>
      <dgm:spPr/>
    </dgm:pt>
    <dgm:pt modelId="{2F86E414-DC14-4E84-B76C-D4520CFD8941}" type="pres">
      <dgm:prSet presAssocID="{C124D125-7034-4346-82E8-B2F08997D00C}" presName="sibTrans" presStyleLbl="sibTrans2D1" presStyleIdx="3" presStyleCnt="4" custScaleX="111158" custScaleY="107971" custLinFactNeighborX="3916" custLinFactNeighborY="210"/>
      <dgm:spPr/>
      <dgm:t>
        <a:bodyPr/>
        <a:lstStyle/>
        <a:p>
          <a:endParaRPr lang="ru-RU"/>
        </a:p>
      </dgm:t>
    </dgm:pt>
  </dgm:ptLst>
  <dgm:cxnLst>
    <dgm:cxn modelId="{BAE6820C-5926-4727-A914-BE581B0C1ADC}" type="presOf" srcId="{D3794D10-7C37-4F49-B370-85284D16BADA}" destId="{EA67ED16-7733-48D2-A14A-2B33CEDEF513}" srcOrd="0" destOrd="0" presId="urn:microsoft.com/office/officeart/2005/8/layout/radial6"/>
    <dgm:cxn modelId="{FEFC7840-25A4-4E36-B010-22531CFD5BED}" type="presOf" srcId="{C124D125-7034-4346-82E8-B2F08997D00C}" destId="{2F86E414-DC14-4E84-B76C-D4520CFD8941}" srcOrd="0" destOrd="0" presId="urn:microsoft.com/office/officeart/2005/8/layout/radial6"/>
    <dgm:cxn modelId="{72675752-695A-452E-901E-01A4791ABAA5}" type="presOf" srcId="{66A87496-E1F8-4B47-A80E-7E65BA673C16}" destId="{32AA614C-CA8F-4C2C-981A-1CEDDD368F18}" srcOrd="0" destOrd="0" presId="urn:microsoft.com/office/officeart/2005/8/layout/radial6"/>
    <dgm:cxn modelId="{970EC994-33B6-467F-A646-E5D50C521423}" type="presOf" srcId="{C9511AB0-D9CF-4DD9-8D63-EC77B1913E73}" destId="{889C40CF-F506-4944-B02B-C9A593F99757}" srcOrd="0" destOrd="0" presId="urn:microsoft.com/office/officeart/2005/8/layout/radial6"/>
    <dgm:cxn modelId="{61EBF57F-F35B-42CB-96D5-5930A2D71896}" type="presOf" srcId="{59D76C92-87B7-4C89-97F8-35DD4113E53F}" destId="{F1F77582-0279-4D55-83D6-A7BEA35E9A7D}" srcOrd="0" destOrd="0" presId="urn:microsoft.com/office/officeart/2005/8/layout/radial6"/>
    <dgm:cxn modelId="{637B1D1F-06A4-47EB-8459-A84CF5707776}" type="presOf" srcId="{F7968877-2C91-41C4-BF3C-3F43F422BF9E}" destId="{F67C29C6-A21D-4333-898B-80F4AB11CC5C}" srcOrd="0" destOrd="0" presId="urn:microsoft.com/office/officeart/2005/8/layout/radial6"/>
    <dgm:cxn modelId="{58AD1EDC-FB6F-4AE5-9E6E-DCBE90EBB7DB}" srcId="{59D76C92-87B7-4C89-97F8-35DD4113E53F}" destId="{0B080B95-7982-4CD8-A0C5-DCD50F143CA5}" srcOrd="0" destOrd="0" parTransId="{46B7CBCD-BD39-47DA-B825-FA183F10BE71}" sibTransId="{F7968877-2C91-41C4-BF3C-3F43F422BF9E}"/>
    <dgm:cxn modelId="{E41CE82E-8236-4D69-810D-C0A4E5C32CBA}" srcId="{59D76C92-87B7-4C89-97F8-35DD4113E53F}" destId="{B9451101-560C-4916-9461-D222EC850510}" srcOrd="3" destOrd="0" parTransId="{EB335BBA-864F-474E-ABD5-6809F0798D62}" sibTransId="{C124D125-7034-4346-82E8-B2F08997D00C}"/>
    <dgm:cxn modelId="{A84D337F-1810-4EB7-B10D-54E9DCFB0D48}" srcId="{59D76C92-87B7-4C89-97F8-35DD4113E53F}" destId="{7A0F03E5-BEF1-4DC9-BE16-E6AA38193D45}" srcOrd="1" destOrd="0" parTransId="{F80EF050-14E6-41F5-A250-A4B6C8A3AAD2}" sibTransId="{C9511AB0-D9CF-4DD9-8D63-EC77B1913E73}"/>
    <dgm:cxn modelId="{FB22AD04-FF62-4ECD-B65D-5D8C0961A834}" srcId="{59D76C92-87B7-4C89-97F8-35DD4113E53F}" destId="{3BE0CF6B-11E4-49FA-B112-45E1569F64C5}" srcOrd="2" destOrd="0" parTransId="{CCA3ABB5-0B17-4FF6-AA36-1681537F6F51}" sibTransId="{66A87496-E1F8-4B47-A80E-7E65BA673C16}"/>
    <dgm:cxn modelId="{90225C6B-CD09-42D3-A867-1A35A508EB7E}" type="presOf" srcId="{3BE0CF6B-11E4-49FA-B112-45E1569F64C5}" destId="{01FFB34B-3F53-4C05-B2DB-80F6BB52EF4C}" srcOrd="0" destOrd="0" presId="urn:microsoft.com/office/officeart/2005/8/layout/radial6"/>
    <dgm:cxn modelId="{F81CFEFF-F8F5-40DE-9B5D-5C78FC2C447A}" type="presOf" srcId="{0B080B95-7982-4CD8-A0C5-DCD50F143CA5}" destId="{B569E355-08C0-416B-8ED8-7E671651EC48}" srcOrd="0" destOrd="0" presId="urn:microsoft.com/office/officeart/2005/8/layout/radial6"/>
    <dgm:cxn modelId="{8DF18BD2-55A8-4A77-ABD7-F45E463154FA}" type="presOf" srcId="{7A0F03E5-BEF1-4DC9-BE16-E6AA38193D45}" destId="{0CB398AF-D272-4C52-AB75-22666FB0872F}" srcOrd="0" destOrd="0" presId="urn:microsoft.com/office/officeart/2005/8/layout/radial6"/>
    <dgm:cxn modelId="{A3D024E2-6D86-410B-8DA7-163CC31F55E7}" srcId="{D3794D10-7C37-4F49-B370-85284D16BADA}" destId="{59D76C92-87B7-4C89-97F8-35DD4113E53F}" srcOrd="0" destOrd="0" parTransId="{D0A8D582-4F71-4D41-B79C-D8426201A40F}" sibTransId="{F3921FEE-D5E1-4B03-BA6E-936464F91889}"/>
    <dgm:cxn modelId="{D7213CEE-5CCC-45E5-8B0B-08F3738212D4}" type="presOf" srcId="{B9451101-560C-4916-9461-D222EC850510}" destId="{031D6294-344A-4898-8B53-6D3A0EB700AC}" srcOrd="0" destOrd="0" presId="urn:microsoft.com/office/officeart/2005/8/layout/radial6"/>
    <dgm:cxn modelId="{E165F714-174C-46CE-8CF8-A6E39D5879F2}" type="presParOf" srcId="{EA67ED16-7733-48D2-A14A-2B33CEDEF513}" destId="{F1F77582-0279-4D55-83D6-A7BEA35E9A7D}" srcOrd="0" destOrd="0" presId="urn:microsoft.com/office/officeart/2005/8/layout/radial6"/>
    <dgm:cxn modelId="{2CC2F669-19EA-44D7-8A0C-B9765D57E2DC}" type="presParOf" srcId="{EA67ED16-7733-48D2-A14A-2B33CEDEF513}" destId="{B569E355-08C0-416B-8ED8-7E671651EC48}" srcOrd="1" destOrd="0" presId="urn:microsoft.com/office/officeart/2005/8/layout/radial6"/>
    <dgm:cxn modelId="{B9EC0F4B-E6A5-443C-AEA6-67DAACECE841}" type="presParOf" srcId="{EA67ED16-7733-48D2-A14A-2B33CEDEF513}" destId="{6348F7D4-82D1-4B0F-8ADE-B9FAE8254B06}" srcOrd="2" destOrd="0" presId="urn:microsoft.com/office/officeart/2005/8/layout/radial6"/>
    <dgm:cxn modelId="{0304857B-47C1-4A33-9129-C31EF9E0F16D}" type="presParOf" srcId="{EA67ED16-7733-48D2-A14A-2B33CEDEF513}" destId="{F67C29C6-A21D-4333-898B-80F4AB11CC5C}" srcOrd="3" destOrd="0" presId="urn:microsoft.com/office/officeart/2005/8/layout/radial6"/>
    <dgm:cxn modelId="{DA3DD18D-E8EF-4489-9C29-7165D64FACE3}" type="presParOf" srcId="{EA67ED16-7733-48D2-A14A-2B33CEDEF513}" destId="{0CB398AF-D272-4C52-AB75-22666FB0872F}" srcOrd="4" destOrd="0" presId="urn:microsoft.com/office/officeart/2005/8/layout/radial6"/>
    <dgm:cxn modelId="{61B1571F-62D6-491C-8DDC-5987DA00FAC7}" type="presParOf" srcId="{EA67ED16-7733-48D2-A14A-2B33CEDEF513}" destId="{4411EDF7-3ACC-4DEA-A6C7-64BFE9592882}" srcOrd="5" destOrd="0" presId="urn:microsoft.com/office/officeart/2005/8/layout/radial6"/>
    <dgm:cxn modelId="{7CDFD401-5C80-48FA-96C1-1732914515A2}" type="presParOf" srcId="{EA67ED16-7733-48D2-A14A-2B33CEDEF513}" destId="{889C40CF-F506-4944-B02B-C9A593F99757}" srcOrd="6" destOrd="0" presId="urn:microsoft.com/office/officeart/2005/8/layout/radial6"/>
    <dgm:cxn modelId="{AF85079D-8F33-4FA8-82C4-2CC2DC3D22C7}" type="presParOf" srcId="{EA67ED16-7733-48D2-A14A-2B33CEDEF513}" destId="{01FFB34B-3F53-4C05-B2DB-80F6BB52EF4C}" srcOrd="7" destOrd="0" presId="urn:microsoft.com/office/officeart/2005/8/layout/radial6"/>
    <dgm:cxn modelId="{BEF123A0-02A6-400D-9695-F6D2FF8BE872}" type="presParOf" srcId="{EA67ED16-7733-48D2-A14A-2B33CEDEF513}" destId="{0D276777-6CC9-444B-A88A-B312C4C618C5}" srcOrd="8" destOrd="0" presId="urn:microsoft.com/office/officeart/2005/8/layout/radial6"/>
    <dgm:cxn modelId="{D55F7FBB-B5B4-4E85-A7E7-B1805607B53F}" type="presParOf" srcId="{EA67ED16-7733-48D2-A14A-2B33CEDEF513}" destId="{32AA614C-CA8F-4C2C-981A-1CEDDD368F18}" srcOrd="9" destOrd="0" presId="urn:microsoft.com/office/officeart/2005/8/layout/radial6"/>
    <dgm:cxn modelId="{E8A830CF-86E5-442C-8C9F-76B8C681F6A9}" type="presParOf" srcId="{EA67ED16-7733-48D2-A14A-2B33CEDEF513}" destId="{031D6294-344A-4898-8B53-6D3A0EB700AC}" srcOrd="10" destOrd="0" presId="urn:microsoft.com/office/officeart/2005/8/layout/radial6"/>
    <dgm:cxn modelId="{D60801DC-0A87-4077-974A-8851C21A35A0}" type="presParOf" srcId="{EA67ED16-7733-48D2-A14A-2B33CEDEF513}" destId="{CB7B8D09-3EEA-4CE3-91B1-2BAF82D85222}" srcOrd="11" destOrd="0" presId="urn:microsoft.com/office/officeart/2005/8/layout/radial6"/>
    <dgm:cxn modelId="{8C4CEFD5-FDA2-450D-81B1-1B2BAF0DD11E}" type="presParOf" srcId="{EA67ED16-7733-48D2-A14A-2B33CEDEF513}" destId="{2F86E414-DC14-4E84-B76C-D4520CFD894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6DE66-07DB-4B6B-8454-0B9E4937A0A7}">
      <dsp:nvSpPr>
        <dsp:cNvPr id="0" name=""/>
        <dsp:cNvSpPr/>
      </dsp:nvSpPr>
      <dsp:spPr>
        <a:xfrm>
          <a:off x="3103350" y="1476069"/>
          <a:ext cx="3816732" cy="3657654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Предметные картинки</a:t>
          </a:r>
          <a:endParaRPr lang="ru-RU" sz="2700" kern="1200" dirty="0"/>
        </a:p>
      </dsp:txBody>
      <dsp:txXfrm>
        <a:off x="3858794" y="2332857"/>
        <a:ext cx="2305844" cy="1880110"/>
      </dsp:txXfrm>
    </dsp:sp>
    <dsp:sp modelId="{C80A8B45-9A83-40C3-9A60-C8A86E511CBC}">
      <dsp:nvSpPr>
        <dsp:cNvPr id="0" name=""/>
        <dsp:cNvSpPr/>
      </dsp:nvSpPr>
      <dsp:spPr>
        <a:xfrm>
          <a:off x="216222" y="0"/>
          <a:ext cx="3489668" cy="3430368"/>
        </a:xfrm>
        <a:prstGeom prst="gear6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карточки</a:t>
          </a:r>
          <a:endParaRPr lang="ru-RU" sz="2700" kern="1200" dirty="0"/>
        </a:p>
      </dsp:txBody>
      <dsp:txXfrm>
        <a:off x="1088447" y="868825"/>
        <a:ext cx="1745218" cy="1692718"/>
      </dsp:txXfrm>
    </dsp:sp>
    <dsp:sp modelId="{4383582C-03EC-4E1E-A0E0-BECD08B066FA}">
      <dsp:nvSpPr>
        <dsp:cNvPr id="0" name=""/>
        <dsp:cNvSpPr/>
      </dsp:nvSpPr>
      <dsp:spPr>
        <a:xfrm rot="20700000">
          <a:off x="6112663" y="-456751"/>
          <a:ext cx="3745293" cy="3501281"/>
        </a:xfrm>
        <a:prstGeom prst="gear6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Раздаточный материал</a:t>
          </a:r>
          <a:endParaRPr lang="ru-RU" sz="2600" kern="1200" dirty="0"/>
        </a:p>
      </dsp:txBody>
      <dsp:txXfrm rot="-20700000">
        <a:off x="6948588" y="296708"/>
        <a:ext cx="2073442" cy="1994360"/>
      </dsp:txXfrm>
    </dsp:sp>
    <dsp:sp modelId="{9C122488-53DE-40EF-861C-6EDE31F8FDAD}">
      <dsp:nvSpPr>
        <dsp:cNvPr id="0" name=""/>
        <dsp:cNvSpPr/>
      </dsp:nvSpPr>
      <dsp:spPr>
        <a:xfrm rot="2749085">
          <a:off x="4716118" y="2024453"/>
          <a:ext cx="3063341" cy="3063341"/>
        </a:xfrm>
        <a:prstGeom prst="circularArrow">
          <a:avLst>
            <a:gd name="adj1" fmla="val 4687"/>
            <a:gd name="adj2" fmla="val 299029"/>
            <a:gd name="adj3" fmla="val 2519837"/>
            <a:gd name="adj4" fmla="val 1585339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E2142-AAB1-4D41-9DA8-071BDF6D60E5}">
      <dsp:nvSpPr>
        <dsp:cNvPr id="0" name=""/>
        <dsp:cNvSpPr/>
      </dsp:nvSpPr>
      <dsp:spPr>
        <a:xfrm>
          <a:off x="-251111" y="35294"/>
          <a:ext cx="2225709" cy="22257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2FF1A-2AD1-4DC5-9945-51C6F7255F69}">
      <dsp:nvSpPr>
        <dsp:cNvPr id="0" name=""/>
        <dsp:cNvSpPr/>
      </dsp:nvSpPr>
      <dsp:spPr>
        <a:xfrm>
          <a:off x="5815832" y="-154795"/>
          <a:ext cx="2399762" cy="23997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6E414-DC14-4E84-B76C-D4520CFD8941}">
      <dsp:nvSpPr>
        <dsp:cNvPr id="0" name=""/>
        <dsp:cNvSpPr/>
      </dsp:nvSpPr>
      <dsp:spPr>
        <a:xfrm>
          <a:off x="2383891" y="433955"/>
          <a:ext cx="5924614" cy="5754750"/>
        </a:xfrm>
        <a:prstGeom prst="blockArc">
          <a:avLst>
            <a:gd name="adj1" fmla="val 10531094"/>
            <a:gd name="adj2" fmla="val 17417101"/>
            <a:gd name="adj3" fmla="val 4639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A614C-CA8F-4C2C-981A-1CEDDD368F18}">
      <dsp:nvSpPr>
        <dsp:cNvPr id="0" name=""/>
        <dsp:cNvSpPr/>
      </dsp:nvSpPr>
      <dsp:spPr>
        <a:xfrm>
          <a:off x="2081445" y="528804"/>
          <a:ext cx="6119209" cy="6251710"/>
        </a:xfrm>
        <a:prstGeom prst="blockArc">
          <a:avLst>
            <a:gd name="adj1" fmla="val 4075347"/>
            <a:gd name="adj2" fmla="val 10999667"/>
            <a:gd name="adj3" fmla="val 4639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C40CF-F506-4944-B02B-C9A593F99757}">
      <dsp:nvSpPr>
        <dsp:cNvPr id="0" name=""/>
        <dsp:cNvSpPr/>
      </dsp:nvSpPr>
      <dsp:spPr>
        <a:xfrm>
          <a:off x="3938315" y="574940"/>
          <a:ext cx="6145698" cy="6092666"/>
        </a:xfrm>
        <a:prstGeom prst="blockArc">
          <a:avLst>
            <a:gd name="adj1" fmla="val 21345846"/>
            <a:gd name="adj2" fmla="val 6601920"/>
            <a:gd name="adj3" fmla="val 4639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C29C6-A21D-4333-898B-80F4AB11CC5C}">
      <dsp:nvSpPr>
        <dsp:cNvPr id="0" name=""/>
        <dsp:cNvSpPr/>
      </dsp:nvSpPr>
      <dsp:spPr>
        <a:xfrm>
          <a:off x="4522607" y="440735"/>
          <a:ext cx="5329903" cy="5329903"/>
        </a:xfrm>
        <a:prstGeom prst="blockArc">
          <a:avLst>
            <a:gd name="adj1" fmla="val 14889232"/>
            <a:gd name="adj2" fmla="val 203959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77582-0279-4D55-83D6-A7BEA35E9A7D}">
      <dsp:nvSpPr>
        <dsp:cNvPr id="0" name=""/>
        <dsp:cNvSpPr/>
      </dsp:nvSpPr>
      <dsp:spPr>
        <a:xfrm>
          <a:off x="4361896" y="1818864"/>
          <a:ext cx="3515149" cy="32898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Создание благоприятной среды</a:t>
          </a:r>
          <a:endParaRPr lang="ru-RU" sz="3600" kern="1200" dirty="0"/>
        </a:p>
      </dsp:txBody>
      <dsp:txXfrm>
        <a:off x="4876678" y="2300651"/>
        <a:ext cx="2485585" cy="2326271"/>
      </dsp:txXfrm>
    </dsp:sp>
    <dsp:sp modelId="{B569E355-08C0-416B-8ED8-7E671651EC48}">
      <dsp:nvSpPr>
        <dsp:cNvPr id="0" name=""/>
        <dsp:cNvSpPr/>
      </dsp:nvSpPr>
      <dsp:spPr>
        <a:xfrm>
          <a:off x="4033913" y="0"/>
          <a:ext cx="4012101" cy="17168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Идентификация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(внешняя)</a:t>
          </a:r>
          <a:endParaRPr lang="ru-RU" sz="2500" kern="1200" dirty="0"/>
        </a:p>
      </dsp:txBody>
      <dsp:txXfrm>
        <a:off x="4621472" y="251432"/>
        <a:ext cx="2836983" cy="1214020"/>
      </dsp:txXfrm>
    </dsp:sp>
    <dsp:sp modelId="{0CB398AF-D272-4C52-AB75-22666FB0872F}">
      <dsp:nvSpPr>
        <dsp:cNvPr id="0" name=""/>
        <dsp:cNvSpPr/>
      </dsp:nvSpPr>
      <dsp:spPr>
        <a:xfrm>
          <a:off x="7696322" y="2570555"/>
          <a:ext cx="3821750" cy="1716884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Характер взаимодействия со взрослыми</a:t>
          </a:r>
          <a:endParaRPr lang="ru-RU" sz="2500" kern="1200" dirty="0"/>
        </a:p>
      </dsp:txBody>
      <dsp:txXfrm>
        <a:off x="8256004" y="2821987"/>
        <a:ext cx="2702386" cy="1214020"/>
      </dsp:txXfrm>
    </dsp:sp>
    <dsp:sp modelId="{01FFB34B-3F53-4C05-B2DB-80F6BB52EF4C}">
      <dsp:nvSpPr>
        <dsp:cNvPr id="0" name=""/>
        <dsp:cNvSpPr/>
      </dsp:nvSpPr>
      <dsp:spPr>
        <a:xfrm>
          <a:off x="4055166" y="5208488"/>
          <a:ext cx="4128609" cy="1716884"/>
        </a:xfrm>
        <a:prstGeom prst="ellipse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Самоидентификация</a:t>
          </a:r>
          <a:endParaRPr lang="ru-RU" sz="2500" kern="1200" dirty="0"/>
        </a:p>
      </dsp:txBody>
      <dsp:txXfrm>
        <a:off x="4659787" y="5459920"/>
        <a:ext cx="2919367" cy="1214020"/>
      </dsp:txXfrm>
    </dsp:sp>
    <dsp:sp modelId="{031D6294-344A-4898-8B53-6D3A0EB700AC}">
      <dsp:nvSpPr>
        <dsp:cNvPr id="0" name=""/>
        <dsp:cNvSpPr/>
      </dsp:nvSpPr>
      <dsp:spPr>
        <a:xfrm>
          <a:off x="673929" y="2645110"/>
          <a:ext cx="3736730" cy="1716884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Характер взаимодействия с другими детьми</a:t>
          </a:r>
          <a:endParaRPr lang="ru-RU" sz="2500" kern="1200" dirty="0"/>
        </a:p>
      </dsp:txBody>
      <dsp:txXfrm>
        <a:off x="1221160" y="2896542"/>
        <a:ext cx="2642268" cy="1214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244C-D1FE-423F-B9A9-E5904F895BD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95CA-6988-4F12-966F-5C79282E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3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244C-D1FE-423F-B9A9-E5904F895BD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95CA-6988-4F12-966F-5C79282E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7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244C-D1FE-423F-B9A9-E5904F895BD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95CA-6988-4F12-966F-5C79282E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244C-D1FE-423F-B9A9-E5904F895BD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95CA-6988-4F12-966F-5C79282E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6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244C-D1FE-423F-B9A9-E5904F895BD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95CA-6988-4F12-966F-5C79282E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1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244C-D1FE-423F-B9A9-E5904F895BD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95CA-6988-4F12-966F-5C79282E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6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244C-D1FE-423F-B9A9-E5904F895BD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95CA-6988-4F12-966F-5C79282E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01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244C-D1FE-423F-B9A9-E5904F895BD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95CA-6988-4F12-966F-5C79282E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244C-D1FE-423F-B9A9-E5904F895BD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95CA-6988-4F12-966F-5C79282E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244C-D1FE-423F-B9A9-E5904F895BD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95CA-6988-4F12-966F-5C79282E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6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244C-D1FE-423F-B9A9-E5904F895BD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95CA-6988-4F12-966F-5C79282E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244C-D1FE-423F-B9A9-E5904F895BDA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E95CA-6988-4F12-966F-5C79282EB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9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94" y="-268945"/>
            <a:ext cx="12124906" cy="75443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2026" y="365125"/>
            <a:ext cx="10051774" cy="632662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 стереотипы работы с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детьми-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инофонами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Алексеева Т.Л., 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педагог-психолог,  МБОУ СОШ 77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051" y="139148"/>
            <a:ext cx="11608905" cy="6470374"/>
          </a:xfrm>
        </p:spPr>
        <p:txBody>
          <a:bodyPr>
            <a:noAutofit/>
          </a:bodyPr>
          <a:lstStyle/>
          <a:p>
            <a:pPr algn="just"/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1) дети-</a:t>
            </a:r>
            <a:r>
              <a:rPr lang="ru-RU" sz="3500" b="1" dirty="0" err="1" smtClean="0">
                <a:solidFill>
                  <a:schemeClr val="accent6">
                    <a:lumMod val="50000"/>
                  </a:schemeClr>
                </a:solidFill>
              </a:rPr>
              <a:t>инофоны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 не говорят или плохо говорят на русском языке, а педагогам надо обучать их в одной группе (классе) с русскоязычными детьми; </a:t>
            </a:r>
          </a:p>
          <a:p>
            <a:pPr algn="just"/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2) дети-</a:t>
            </a:r>
            <a:r>
              <a:rPr lang="ru-RU" sz="3500" b="1" dirty="0" err="1" smtClean="0">
                <a:solidFill>
                  <a:schemeClr val="accent6">
                    <a:lumMod val="50000"/>
                  </a:schemeClr>
                </a:solidFill>
              </a:rPr>
              <a:t>инофоны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 поступают в образовательную организацию без специальной подготовки, не могут усвоить программу; </a:t>
            </a:r>
          </a:p>
          <a:p>
            <a:pPr algn="just"/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3) педагоги не знают методики работы с детьми-мигрантами, не знают их родного языка, не всегда учитывают их родной менталитет и религиозные традиции; </a:t>
            </a:r>
          </a:p>
          <a:p>
            <a:pPr algn="just"/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4) нет базовых программ обучения детей-</a:t>
            </a:r>
            <a:r>
              <a:rPr lang="ru-RU" sz="3500" b="1" dirty="0" err="1" smtClean="0">
                <a:solidFill>
                  <a:schemeClr val="accent6">
                    <a:lumMod val="50000"/>
                  </a:schemeClr>
                </a:solidFill>
              </a:rPr>
              <a:t>инофонов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</a:rPr>
              <a:t> в русскоязычных школах, нет методических пособий, специальных учебников и др.</a:t>
            </a:r>
            <a:endParaRPr lang="ru-RU" sz="35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Задача-максимум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- ребенок-</a:t>
            </a:r>
            <a:r>
              <a:rPr lang="ru-RU" sz="3600" b="1" i="1" dirty="0" err="1" smtClean="0">
                <a:solidFill>
                  <a:schemeClr val="accent6">
                    <a:lumMod val="50000"/>
                  </a:schemeClr>
                </a:solidFill>
              </a:rPr>
              <a:t>инофон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, должен не просто научиться говорить, читать и писать по-русски, 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он должен освоить учебно-научный стиль речи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, для того чтобы получать полноценное образование наряду с носителями русского языка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работы в полиэтническом классе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Коллективная работа -</a:t>
            </a:r>
          </a:p>
          <a:p>
            <a:pPr marL="0" indent="0" algn="just">
              <a:lnSpc>
                <a:spcPct val="135000"/>
              </a:lnSpc>
              <a:buNone/>
            </a:pPr>
            <a:r>
              <a:rPr lang="ru-RU" sz="3000" dirty="0" smtClean="0"/>
              <a:t>	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Достоинство этой формы работы состоит в том, что она значительно увеличивает объём речевой деятельности на уроках: хоровые ответы помогают преодолеть боязнь допустить ошибку, а это самое главное в работе с такими учениками. Данная форма работы удобна для  ситуаций, которые побуждают их спросить или сказать что-либо на русском языке. Она помогает создать у детей запас наиболее употребительных русских слов и фраз для использования их в разговорной речи.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68275" y="59082"/>
            <a:ext cx="12000012" cy="6381474"/>
            <a:chOff x="168275" y="88900"/>
            <a:chExt cx="12000012" cy="6381474"/>
          </a:xfrm>
        </p:grpSpPr>
        <p:sp>
          <p:nvSpPr>
            <p:cNvPr id="9" name="Полилиния 8"/>
            <p:cNvSpPr/>
            <p:nvPr/>
          </p:nvSpPr>
          <p:spPr>
            <a:xfrm>
              <a:off x="2664250" y="228052"/>
              <a:ext cx="5116680" cy="4005717"/>
            </a:xfrm>
            <a:custGeom>
              <a:avLst/>
              <a:gdLst>
                <a:gd name="connsiteX0" fmla="*/ 0 w 5116680"/>
                <a:gd name="connsiteY0" fmla="*/ 0 h 4005717"/>
                <a:gd name="connsiteX1" fmla="*/ 5116680 w 5116680"/>
                <a:gd name="connsiteY1" fmla="*/ 0 h 4005717"/>
                <a:gd name="connsiteX2" fmla="*/ 5116680 w 5116680"/>
                <a:gd name="connsiteY2" fmla="*/ 4005717 h 4005717"/>
                <a:gd name="connsiteX3" fmla="*/ 0 w 5116680"/>
                <a:gd name="connsiteY3" fmla="*/ 4005717 h 4005717"/>
                <a:gd name="connsiteX4" fmla="*/ 0 w 5116680"/>
                <a:gd name="connsiteY4" fmla="*/ 0 h 40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6680" h="4005717">
                  <a:moveTo>
                    <a:pt x="0" y="0"/>
                  </a:moveTo>
                  <a:lnTo>
                    <a:pt x="5116680" y="0"/>
                  </a:lnTo>
                  <a:lnTo>
                    <a:pt x="5116680" y="4005717"/>
                  </a:lnTo>
                  <a:lnTo>
                    <a:pt x="0" y="4005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8669" tIns="149352" rIns="149352" bIns="149352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Работа в парах помогает 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исправлять речевые ошибки 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учеников путём составления 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диалога по заданной 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ситуации. Дети оказывают 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друг другу помощь в 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правильном и чётком 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формулировании ответов на неродном языке. </a:t>
              </a:r>
              <a:endParaRPr lang="ru-RU" sz="21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68275" y="98841"/>
              <a:ext cx="3094430" cy="1724827"/>
            </a:xfrm>
            <a:custGeom>
              <a:avLst/>
              <a:gdLst>
                <a:gd name="connsiteX0" fmla="*/ 0 w 3094430"/>
                <a:gd name="connsiteY0" fmla="*/ 862414 h 1724827"/>
                <a:gd name="connsiteX1" fmla="*/ 1547215 w 3094430"/>
                <a:gd name="connsiteY1" fmla="*/ 0 h 1724827"/>
                <a:gd name="connsiteX2" fmla="*/ 3094430 w 3094430"/>
                <a:gd name="connsiteY2" fmla="*/ 862414 h 1724827"/>
                <a:gd name="connsiteX3" fmla="*/ 1547215 w 3094430"/>
                <a:gd name="connsiteY3" fmla="*/ 1724828 h 1724827"/>
                <a:gd name="connsiteX4" fmla="*/ 0 w 3094430"/>
                <a:gd name="connsiteY4" fmla="*/ 862414 h 172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4430" h="1724827">
                  <a:moveTo>
                    <a:pt x="0" y="862414"/>
                  </a:moveTo>
                  <a:cubicBezTo>
                    <a:pt x="0" y="386116"/>
                    <a:pt x="692712" y="0"/>
                    <a:pt x="1547215" y="0"/>
                  </a:cubicBezTo>
                  <a:cubicBezTo>
                    <a:pt x="2401718" y="0"/>
                    <a:pt x="3094430" y="386116"/>
                    <a:pt x="3094430" y="862414"/>
                  </a:cubicBezTo>
                  <a:cubicBezTo>
                    <a:pt x="3094430" y="1338712"/>
                    <a:pt x="2401718" y="1724828"/>
                    <a:pt x="1547215" y="1724828"/>
                  </a:cubicBezTo>
                  <a:cubicBezTo>
                    <a:pt x="692712" y="1724828"/>
                    <a:pt x="0" y="1338712"/>
                    <a:pt x="0" y="862414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169" tIns="252595" rIns="453169" bIns="25259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 smtClean="0"/>
                <a:t>Работа в парах</a:t>
              </a:r>
              <a:endParaRPr lang="ru-RU" sz="43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558113" y="1556409"/>
              <a:ext cx="4368844" cy="4913965"/>
            </a:xfrm>
            <a:custGeom>
              <a:avLst/>
              <a:gdLst>
                <a:gd name="connsiteX0" fmla="*/ 0 w 4008798"/>
                <a:gd name="connsiteY0" fmla="*/ 0 h 3910255"/>
                <a:gd name="connsiteX1" fmla="*/ 4008798 w 4008798"/>
                <a:gd name="connsiteY1" fmla="*/ 0 h 3910255"/>
                <a:gd name="connsiteX2" fmla="*/ 4008798 w 4008798"/>
                <a:gd name="connsiteY2" fmla="*/ 3910255 h 3910255"/>
                <a:gd name="connsiteX3" fmla="*/ 0 w 4008798"/>
                <a:gd name="connsiteY3" fmla="*/ 3910255 h 3910255"/>
                <a:gd name="connsiteX4" fmla="*/ 0 w 4008798"/>
                <a:gd name="connsiteY4" fmla="*/ 0 h 391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8798" h="3910255">
                  <a:moveTo>
                    <a:pt x="0" y="0"/>
                  </a:moveTo>
                  <a:lnTo>
                    <a:pt x="4008798" y="0"/>
                  </a:lnTo>
                  <a:lnTo>
                    <a:pt x="4008798" y="3910255"/>
                  </a:lnTo>
                  <a:lnTo>
                    <a:pt x="0" y="391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1408" tIns="142240" rIns="142240" bIns="142240" numCol="1" spcCol="1270" anchor="ctr" anchorCtr="0">
              <a:noAutofit/>
            </a:bodyPr>
            <a:lstStyle/>
            <a:p>
              <a:pPr lvl="0" algn="l" defTabSz="8890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Работа по цепочке позволяет отработать учебно-научный стиль речи, его понимание, умение составлять формулировки к различным понятиям со зрительно опорой и без нее</a:t>
              </a:r>
              <a:endParaRPr lang="ru-RU" sz="20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8570051" y="88900"/>
              <a:ext cx="3598236" cy="1811439"/>
            </a:xfrm>
            <a:custGeom>
              <a:avLst/>
              <a:gdLst>
                <a:gd name="connsiteX0" fmla="*/ 0 w 3598236"/>
                <a:gd name="connsiteY0" fmla="*/ 905720 h 1811439"/>
                <a:gd name="connsiteX1" fmla="*/ 1799118 w 3598236"/>
                <a:gd name="connsiteY1" fmla="*/ 0 h 1811439"/>
                <a:gd name="connsiteX2" fmla="*/ 3598236 w 3598236"/>
                <a:gd name="connsiteY2" fmla="*/ 905720 h 1811439"/>
                <a:gd name="connsiteX3" fmla="*/ 1799118 w 3598236"/>
                <a:gd name="connsiteY3" fmla="*/ 1811440 h 1811439"/>
                <a:gd name="connsiteX4" fmla="*/ 0 w 3598236"/>
                <a:gd name="connsiteY4" fmla="*/ 905720 h 181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8236" h="1811439">
                  <a:moveTo>
                    <a:pt x="0" y="905720"/>
                  </a:moveTo>
                  <a:cubicBezTo>
                    <a:pt x="0" y="405505"/>
                    <a:pt x="805493" y="0"/>
                    <a:pt x="1799118" y="0"/>
                  </a:cubicBezTo>
                  <a:cubicBezTo>
                    <a:pt x="2792743" y="0"/>
                    <a:pt x="3598236" y="405505"/>
                    <a:pt x="3598236" y="905720"/>
                  </a:cubicBezTo>
                  <a:cubicBezTo>
                    <a:pt x="3598236" y="1405935"/>
                    <a:pt x="2792743" y="1811440"/>
                    <a:pt x="1799118" y="1811440"/>
                  </a:cubicBezTo>
                  <a:cubicBezTo>
                    <a:pt x="805493" y="1811440"/>
                    <a:pt x="0" y="1405935"/>
                    <a:pt x="0" y="905720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6949" tIns="265279" rIns="526949" bIns="265279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 smtClean="0"/>
                <a:t>Работа по цепочке</a:t>
              </a:r>
              <a:endParaRPr lang="ru-RU" sz="43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995583" y="3914405"/>
              <a:ext cx="5818034" cy="2555969"/>
            </a:xfrm>
            <a:custGeom>
              <a:avLst/>
              <a:gdLst>
                <a:gd name="connsiteX0" fmla="*/ 0 w 5818034"/>
                <a:gd name="connsiteY0" fmla="*/ 0 h 2138654"/>
                <a:gd name="connsiteX1" fmla="*/ 5818034 w 5818034"/>
                <a:gd name="connsiteY1" fmla="*/ 0 h 2138654"/>
                <a:gd name="connsiteX2" fmla="*/ 5818034 w 5818034"/>
                <a:gd name="connsiteY2" fmla="*/ 2138654 h 2138654"/>
                <a:gd name="connsiteX3" fmla="*/ 0 w 5818034"/>
                <a:gd name="connsiteY3" fmla="*/ 2138654 h 2138654"/>
                <a:gd name="connsiteX4" fmla="*/ 0 w 5818034"/>
                <a:gd name="connsiteY4" fmla="*/ 0 h 213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8034" h="2138654">
                  <a:moveTo>
                    <a:pt x="0" y="0"/>
                  </a:moveTo>
                  <a:lnTo>
                    <a:pt x="5818034" y="0"/>
                  </a:lnTo>
                  <a:lnTo>
                    <a:pt x="5818034" y="2138654"/>
                  </a:lnTo>
                  <a:lnTo>
                    <a:pt x="0" y="2138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5F8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0886" tIns="142240" rIns="142239" bIns="142240" numCol="1" spcCol="1270" anchor="t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Копирование позволяет совершенствовать технику письма, пополнять словарный запас. Кроме того письменная речь усваивается легче устной, для ее понимания имеется больший временной промежуток. </a:t>
              </a:r>
              <a:endParaRPr lang="ru-RU" sz="24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kern="1200" dirty="0"/>
            </a:p>
          </p:txBody>
        </p:sp>
      </p:grpSp>
      <p:sp>
        <p:nvSpPr>
          <p:cNvPr id="7" name="Овал 6"/>
          <p:cNvSpPr/>
          <p:nvPr/>
        </p:nvSpPr>
        <p:spPr>
          <a:xfrm>
            <a:off x="0" y="5098773"/>
            <a:ext cx="2852530" cy="1467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5355351"/>
            <a:ext cx="2763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Переписывание текста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66" y="96769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средства</a:t>
            </a:r>
            <a:endParaRPr lang="ru-RU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0124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1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835107"/>
              </p:ext>
            </p:extLst>
          </p:nvPr>
        </p:nvGraphicFramePr>
        <p:xfrm>
          <a:off x="-89452" y="0"/>
          <a:ext cx="12281452" cy="6927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4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	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070" y="134195"/>
            <a:ext cx="10137860" cy="65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248</Words>
  <Application>Microsoft Office PowerPoint</Application>
  <PresentationFormat>Произвольный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Особенности и стереотипы работы с детьми-инофонами       Подготовила: Алексеева Т.Л.,  педагог-психолог,  МБОУ СОШ 77</vt:lpstr>
      <vt:lpstr>Презентация PowerPoint</vt:lpstr>
      <vt:lpstr>Задача-максимум</vt:lpstr>
      <vt:lpstr>Виды работы в полиэтническом классе</vt:lpstr>
      <vt:lpstr>Презентация PowerPoint</vt:lpstr>
      <vt:lpstr>Дополнительные средства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 стереотипы работы с детьми инофонами</dc:title>
  <dc:creator>HPBOOK77</dc:creator>
  <cp:lastModifiedBy>Елена</cp:lastModifiedBy>
  <cp:revision>15</cp:revision>
  <dcterms:created xsi:type="dcterms:W3CDTF">2023-01-18T16:22:36Z</dcterms:created>
  <dcterms:modified xsi:type="dcterms:W3CDTF">2023-01-21T09:56:21Z</dcterms:modified>
</cp:coreProperties>
</file>