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447" r:id="rId4"/>
    <p:sldId id="449" r:id="rId5"/>
    <p:sldId id="448" r:id="rId6"/>
    <p:sldId id="437" r:id="rId7"/>
    <p:sldId id="442" r:id="rId8"/>
    <p:sldId id="459" r:id="rId9"/>
    <p:sldId id="439" r:id="rId10"/>
    <p:sldId id="435" r:id="rId11"/>
    <p:sldId id="461" r:id="rId12"/>
    <p:sldId id="431" r:id="rId13"/>
    <p:sldId id="432" r:id="rId14"/>
    <p:sldId id="433" r:id="rId15"/>
    <p:sldId id="434" r:id="rId16"/>
    <p:sldId id="444" r:id="rId17"/>
    <p:sldId id="445" r:id="rId18"/>
    <p:sldId id="460" r:id="rId19"/>
    <p:sldId id="458" r:id="rId20"/>
  </p:sldIdLst>
  <p:sldSz cx="12192000" cy="6858000"/>
  <p:notesSz cx="6669088" cy="9926638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39867AD-534E-47EE-A6F5-04F9FEE83248}">
          <p14:sldIdLst>
            <p14:sldId id="256"/>
            <p14:sldId id="257"/>
            <p14:sldId id="447"/>
            <p14:sldId id="449"/>
            <p14:sldId id="448"/>
            <p14:sldId id="437"/>
            <p14:sldId id="442"/>
            <p14:sldId id="459"/>
            <p14:sldId id="439"/>
            <p14:sldId id="435"/>
            <p14:sldId id="461"/>
            <p14:sldId id="431"/>
            <p14:sldId id="432"/>
            <p14:sldId id="433"/>
            <p14:sldId id="434"/>
            <p14:sldId id="444"/>
            <p14:sldId id="445"/>
            <p14:sldId id="460"/>
            <p14:sldId id="458"/>
          </p14:sldIdLst>
        </p14:section>
        <p14:section name="Раздел без заголовка" id="{0A890FD5-DA2E-4662-971A-A54C706AEE7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isMCju07JqylF6vsUgY+v4lxQAW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ja" initials="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27" autoAdjust="0"/>
  </p:normalViewPr>
  <p:slideViewPr>
    <p:cSldViewPr snapToGrid="0">
      <p:cViewPr varScale="1">
        <p:scale>
          <a:sx n="97" d="100"/>
          <a:sy n="9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00810-1A67-4429-9EB5-24C14C2FA12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0D1C22-A4A3-4F3F-9746-5B14C2DBCAA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Районный (отборочный) этап городского конкурса «Учитель года»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C3974-E198-4C33-98A3-BE5CA46C58A0}" type="parTrans" cxnId="{9902D4BC-7BF2-49B4-B140-DB81C87DCEF3}">
      <dgm:prSet/>
      <dgm:spPr/>
      <dgm:t>
        <a:bodyPr/>
        <a:lstStyle/>
        <a:p>
          <a:endParaRPr lang="ru-RU"/>
        </a:p>
      </dgm:t>
    </dgm:pt>
    <dgm:pt modelId="{25A99228-125A-42B6-9A67-0EC9EBFE311F}" type="sibTrans" cxnId="{9902D4BC-7BF2-49B4-B140-DB81C87DCEF3}">
      <dgm:prSet/>
      <dgm:spPr/>
      <dgm:t>
        <a:bodyPr/>
        <a:lstStyle/>
        <a:p>
          <a:endParaRPr lang="ru-RU"/>
        </a:p>
      </dgm:t>
    </dgm:pt>
    <dgm:pt modelId="{B406DEC4-6AEE-45E4-8020-FCEB9581D79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учителей города Новосибирска к успешному участию в следующих этапах Всероссийского конкурса «Учитель года России»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B7883A-13FA-426C-875E-C252C63B80D2}" type="parTrans" cxnId="{A693FDDE-7319-4A70-AE36-AF2E1531D536}">
      <dgm:prSet/>
      <dgm:spPr/>
      <dgm:t>
        <a:bodyPr/>
        <a:lstStyle/>
        <a:p>
          <a:endParaRPr lang="ru-RU"/>
        </a:p>
      </dgm:t>
    </dgm:pt>
    <dgm:pt modelId="{E3046823-E46E-4D8D-A88C-19EC2108FEDB}" type="sibTrans" cxnId="{A693FDDE-7319-4A70-AE36-AF2E1531D536}">
      <dgm:prSet/>
      <dgm:spPr/>
      <dgm:t>
        <a:bodyPr/>
        <a:lstStyle/>
        <a:p>
          <a:endParaRPr lang="ru-RU"/>
        </a:p>
      </dgm:t>
    </dgm:pt>
    <dgm:pt modelId="{6E26A97E-5D0B-41B1-A7E5-F646FB12D5B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«Лидер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образовании»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5E02F-67C3-4DC2-B869-4480A16FE24E}" type="parTrans" cxnId="{17D05BAF-BC31-440D-A091-D2A5C4436248}">
      <dgm:prSet/>
      <dgm:spPr/>
      <dgm:t>
        <a:bodyPr/>
        <a:lstStyle/>
        <a:p>
          <a:endParaRPr lang="ru-RU"/>
        </a:p>
      </dgm:t>
    </dgm:pt>
    <dgm:pt modelId="{E361DF86-0931-4425-8D98-19A80B00343B}" type="sibTrans" cxnId="{17D05BAF-BC31-440D-A091-D2A5C4436248}">
      <dgm:prSet/>
      <dgm:spPr/>
      <dgm:t>
        <a:bodyPr/>
        <a:lstStyle/>
        <a:p>
          <a:endParaRPr lang="ru-RU"/>
        </a:p>
      </dgm:t>
    </dgm:pt>
    <dgm:pt modelId="{3EC48C17-C9A3-479C-80AD-E37458FC9D98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руководителей к успешному участию во Всероссийском конкурсе «Директор года»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E042E5-BD43-4B80-9D46-F5A877F5D3A8}" type="parTrans" cxnId="{2891B75D-CDF4-43F7-B9B1-8690787497B9}">
      <dgm:prSet/>
      <dgm:spPr/>
      <dgm:t>
        <a:bodyPr/>
        <a:lstStyle/>
        <a:p>
          <a:endParaRPr lang="ru-RU"/>
        </a:p>
      </dgm:t>
    </dgm:pt>
    <dgm:pt modelId="{E112019A-646C-4307-9E62-CF4C311AC555}" type="sibTrans" cxnId="{2891B75D-CDF4-43F7-B9B1-8690787497B9}">
      <dgm:prSet/>
      <dgm:spPr/>
      <dgm:t>
        <a:bodyPr/>
        <a:lstStyle/>
        <a:p>
          <a:endParaRPr lang="ru-RU"/>
        </a:p>
      </dgm:t>
    </dgm:pt>
    <dgm:pt modelId="{03BA217A-5960-45D0-A920-8267D56ACCB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E3BCA-48E1-4A1E-BF08-89A6D45F615E}" type="parTrans" cxnId="{A0DCEB48-387B-497F-BE98-C98396D25BD0}">
      <dgm:prSet/>
      <dgm:spPr/>
      <dgm:t>
        <a:bodyPr/>
        <a:lstStyle/>
        <a:p>
          <a:endParaRPr lang="ru-RU"/>
        </a:p>
      </dgm:t>
    </dgm:pt>
    <dgm:pt modelId="{7490941D-DFF0-4FDD-A504-2D3EA96EBE87}" type="sibTrans" cxnId="{A0DCEB48-387B-497F-BE98-C98396D25BD0}">
      <dgm:prSet/>
      <dgm:spPr/>
      <dgm:t>
        <a:bodyPr/>
        <a:lstStyle/>
        <a:p>
          <a:endParaRPr lang="ru-RU"/>
        </a:p>
      </dgm:t>
    </dgm:pt>
    <dgm:pt modelId="{0A0D3511-5012-4D30-ACC2-D9E96F5F549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управленческих практик «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ПроУспех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2908C-0484-4B90-9323-0193E5847F49}" type="parTrans" cxnId="{E3368343-815E-4A39-9DDD-CBCFAB1FDB03}">
      <dgm:prSet/>
      <dgm:spPr/>
      <dgm:t>
        <a:bodyPr/>
        <a:lstStyle/>
        <a:p>
          <a:endParaRPr lang="ru-RU"/>
        </a:p>
      </dgm:t>
    </dgm:pt>
    <dgm:pt modelId="{DBB77E9E-B277-4CCA-9142-EC8781B3590D}" type="sibTrans" cxnId="{E3368343-815E-4A39-9DDD-CBCFAB1FDB03}">
      <dgm:prSet/>
      <dgm:spPr/>
      <dgm:t>
        <a:bodyPr/>
        <a:lstStyle/>
        <a:p>
          <a:endParaRPr lang="ru-RU"/>
        </a:p>
      </dgm:t>
    </dgm:pt>
    <dgm:pt modelId="{506489C2-60C5-4D50-AE49-56D4C0103F9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коммуникационная площадка для обмена опытом управленцев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3938D-5392-431B-BB5D-46CCAB7DA3AE}" type="parTrans" cxnId="{5A70928F-D2F1-4D75-AD4D-DE9A0B88E130}">
      <dgm:prSet/>
      <dgm:spPr/>
      <dgm:t>
        <a:bodyPr/>
        <a:lstStyle/>
        <a:p>
          <a:endParaRPr lang="ru-RU"/>
        </a:p>
      </dgm:t>
    </dgm:pt>
    <dgm:pt modelId="{A83A42D3-C312-441D-8613-0845A51B2CF1}" type="sibTrans" cxnId="{5A70928F-D2F1-4D75-AD4D-DE9A0B88E130}">
      <dgm:prSet/>
      <dgm:spPr/>
      <dgm:t>
        <a:bodyPr/>
        <a:lstStyle/>
        <a:p>
          <a:endParaRPr lang="ru-RU"/>
        </a:p>
      </dgm:t>
    </dgm:pt>
    <dgm:pt modelId="{8928AF0A-5253-4ACA-BA43-875F5F19E94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успешных педагогических практик «От замысла до воплощения»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C9909-3B6F-45C9-8299-2E750F6C4DF3}" type="parTrans" cxnId="{32F45606-1F3E-4B61-BF56-127913440920}">
      <dgm:prSet/>
      <dgm:spPr/>
      <dgm:t>
        <a:bodyPr/>
        <a:lstStyle/>
        <a:p>
          <a:endParaRPr lang="ru-RU"/>
        </a:p>
      </dgm:t>
    </dgm:pt>
    <dgm:pt modelId="{773033D2-E09A-4BB7-BBCC-7DCE80E6DAC0}" type="sibTrans" cxnId="{32F45606-1F3E-4B61-BF56-127913440920}">
      <dgm:prSet/>
      <dgm:spPr/>
      <dgm:t>
        <a:bodyPr/>
        <a:lstStyle/>
        <a:p>
          <a:endParaRPr lang="ru-RU"/>
        </a:p>
      </dgm:t>
    </dgm:pt>
    <dgm:pt modelId="{47A9013C-CCB5-49D2-A9C8-8CD8EED61B1C}">
      <dgm:prSet phldrT="[Текст]" custT="1"/>
      <dgm:spPr/>
      <dgm:t>
        <a:bodyPr/>
        <a:lstStyle/>
        <a:p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BC43D-E2D6-4595-A889-AB783DE48D3E}" type="parTrans" cxnId="{7924FD9A-4BA3-4E17-B84E-4578ECA5D84A}">
      <dgm:prSet/>
      <dgm:spPr/>
      <dgm:t>
        <a:bodyPr/>
        <a:lstStyle/>
        <a:p>
          <a:endParaRPr lang="ru-RU"/>
        </a:p>
      </dgm:t>
    </dgm:pt>
    <dgm:pt modelId="{AFCA9778-D6B6-4B3B-88E4-03D185BB9F76}" type="sibTrans" cxnId="{7924FD9A-4BA3-4E17-B84E-4578ECA5D84A}">
      <dgm:prSet/>
      <dgm:spPr/>
      <dgm:t>
        <a:bodyPr/>
        <a:lstStyle/>
        <a:p>
          <a:endParaRPr lang="ru-RU"/>
        </a:p>
      </dgm:t>
    </dgm:pt>
    <dgm:pt modelId="{9E8F91AF-9E34-4D34-8BA7-4927F1DE7F4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«Воспитатель года»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D366F-688D-4957-97BA-6DA99B3912DA}" type="parTrans" cxnId="{10F56990-33B1-4D1C-B999-CEBBB3AB68D7}">
      <dgm:prSet/>
      <dgm:spPr/>
      <dgm:t>
        <a:bodyPr/>
        <a:lstStyle/>
        <a:p>
          <a:endParaRPr lang="ru-RU"/>
        </a:p>
      </dgm:t>
    </dgm:pt>
    <dgm:pt modelId="{37C3587A-E437-4F08-B653-A43BC47E8927}" type="sibTrans" cxnId="{10F56990-33B1-4D1C-B999-CEBBB3AB68D7}">
      <dgm:prSet/>
      <dgm:spPr/>
      <dgm:t>
        <a:bodyPr/>
        <a:lstStyle/>
        <a:p>
          <a:endParaRPr lang="ru-RU"/>
        </a:p>
      </dgm:t>
    </dgm:pt>
    <dgm:pt modelId="{CD62781B-41B0-4B8A-BFA0-EB1AEC5E25DA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коммуникационная площадка для обмена опытом педагогов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5EADC-D79B-471D-90F3-4E25F10B6197}" type="parTrans" cxnId="{2D487113-9FB5-4B72-96FF-52ED20373947}">
      <dgm:prSet/>
      <dgm:spPr/>
      <dgm:t>
        <a:bodyPr/>
        <a:lstStyle/>
        <a:p>
          <a:endParaRPr lang="ru-RU"/>
        </a:p>
      </dgm:t>
    </dgm:pt>
    <dgm:pt modelId="{D54137A4-9D5E-4B5F-9541-31496F524842}" type="sibTrans" cxnId="{2D487113-9FB5-4B72-96FF-52ED20373947}">
      <dgm:prSet/>
      <dgm:spPr/>
      <dgm:t>
        <a:bodyPr/>
        <a:lstStyle/>
        <a:p>
          <a:endParaRPr lang="ru-RU"/>
        </a:p>
      </dgm:t>
    </dgm:pt>
    <dgm:pt modelId="{638AA0CE-437F-4DB5-A383-B95B4FEDE1BD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этап конкурса профессионального мастерства учителей начальных классов общеобразовательных учреждений, расположенных на территории Новосибирской области, «Мой лучший урок» им. Т.П. Комаровой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F74BA-2562-4024-8B0B-B9335F4ED77A}" type="parTrans" cxnId="{65E42F6F-3561-491E-A8FE-A55B8FD9A909}">
      <dgm:prSet/>
      <dgm:spPr/>
      <dgm:t>
        <a:bodyPr/>
        <a:lstStyle/>
        <a:p>
          <a:endParaRPr lang="ru-RU"/>
        </a:p>
      </dgm:t>
    </dgm:pt>
    <dgm:pt modelId="{88505131-1338-405D-B74A-E56ECC09D8CD}" type="sibTrans" cxnId="{65E42F6F-3561-491E-A8FE-A55B8FD9A909}">
      <dgm:prSet/>
      <dgm:spPr/>
      <dgm:t>
        <a:bodyPr/>
        <a:lstStyle/>
        <a:p>
          <a:endParaRPr lang="ru-RU"/>
        </a:p>
      </dgm:t>
    </dgm:pt>
    <dgm:pt modelId="{C967586D-A5FD-4068-BB52-E2A7D4940D5F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AFDDF-AC81-49D5-A954-CF0A996A349C}" type="parTrans" cxnId="{7BDBC75F-CB53-47F3-A3B6-607CC1DB6FCE}">
      <dgm:prSet/>
      <dgm:spPr/>
      <dgm:t>
        <a:bodyPr/>
        <a:lstStyle/>
        <a:p>
          <a:endParaRPr lang="ru-RU"/>
        </a:p>
      </dgm:t>
    </dgm:pt>
    <dgm:pt modelId="{08731F16-506B-48DC-8CB8-6BCEF35E59DB}" type="sibTrans" cxnId="{7BDBC75F-CB53-47F3-A3B6-607CC1DB6FCE}">
      <dgm:prSet/>
      <dgm:spPr/>
      <dgm:t>
        <a:bodyPr/>
        <a:lstStyle/>
        <a:p>
          <a:endParaRPr lang="ru-RU"/>
        </a:p>
      </dgm:t>
    </dgm:pt>
    <dgm:pt modelId="{9F1459B6-D047-4B99-BE77-8C0EA09281D5}">
      <dgm:prSet phldrT="[Текст]" custT="1"/>
      <dgm:spPr/>
      <dgm:t>
        <a:bodyPr/>
        <a:lstStyle/>
        <a:p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B8AA1-75BA-4DF9-AA35-BD033A9B33C6}" type="parTrans" cxnId="{723C5857-37A4-4BA2-972B-D489153322D8}">
      <dgm:prSet/>
      <dgm:spPr/>
      <dgm:t>
        <a:bodyPr/>
        <a:lstStyle/>
        <a:p>
          <a:endParaRPr lang="ru-RU"/>
        </a:p>
      </dgm:t>
    </dgm:pt>
    <dgm:pt modelId="{9AB0A9F0-D777-47BF-B412-D8B5D0ABC700}" type="sibTrans" cxnId="{723C5857-37A4-4BA2-972B-D489153322D8}">
      <dgm:prSet/>
      <dgm:spPr/>
      <dgm:t>
        <a:bodyPr/>
        <a:lstStyle/>
        <a:p>
          <a:endParaRPr lang="ru-RU"/>
        </a:p>
      </dgm:t>
    </dgm:pt>
    <dgm:pt modelId="{69A42D83-9717-4108-A810-C604C29E0154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8B5453-AF9D-4741-B3E8-E822FD9AC6F6}" type="parTrans" cxnId="{CEE1E58A-889D-47CA-8B28-EE037C8A3A80}">
      <dgm:prSet/>
      <dgm:spPr/>
      <dgm:t>
        <a:bodyPr/>
        <a:lstStyle/>
        <a:p>
          <a:endParaRPr lang="ru-RU"/>
        </a:p>
      </dgm:t>
    </dgm:pt>
    <dgm:pt modelId="{24F29996-E50D-40F8-BC2C-D545E07B2078}" type="sibTrans" cxnId="{CEE1E58A-889D-47CA-8B28-EE037C8A3A80}">
      <dgm:prSet/>
      <dgm:spPr/>
      <dgm:t>
        <a:bodyPr/>
        <a:lstStyle/>
        <a:p>
          <a:endParaRPr lang="ru-RU"/>
        </a:p>
      </dgm:t>
    </dgm:pt>
    <dgm:pt modelId="{6D34B7FF-00E6-47FB-A198-4AEFE28EF006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BAD96-A789-4AC7-998C-5BE6484CEF5A}" type="parTrans" cxnId="{1C459C0B-D520-44A4-B730-1162BC966E83}">
      <dgm:prSet/>
      <dgm:spPr/>
      <dgm:t>
        <a:bodyPr/>
        <a:lstStyle/>
        <a:p>
          <a:endParaRPr lang="ru-RU"/>
        </a:p>
      </dgm:t>
    </dgm:pt>
    <dgm:pt modelId="{570F8181-5724-4166-A13B-35472742F422}" type="sibTrans" cxnId="{1C459C0B-D520-44A4-B730-1162BC966E83}">
      <dgm:prSet/>
      <dgm:spPr/>
      <dgm:t>
        <a:bodyPr/>
        <a:lstStyle/>
        <a:p>
          <a:endParaRPr lang="ru-RU"/>
        </a:p>
      </dgm:t>
    </dgm:pt>
    <dgm:pt modelId="{4B694F36-020D-405A-B1EC-F67211961A5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учителей к успешному участию в следующих этапах конкурса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A3EC8-A080-4E38-A63A-C7DDB70BF908}" type="parTrans" cxnId="{13D7FA3C-263F-473F-A1C7-C73753C56B17}">
      <dgm:prSet/>
      <dgm:spPr/>
      <dgm:t>
        <a:bodyPr/>
        <a:lstStyle/>
        <a:p>
          <a:endParaRPr lang="ru-RU"/>
        </a:p>
      </dgm:t>
    </dgm:pt>
    <dgm:pt modelId="{A54B6170-887C-4B6C-85CB-C9A6B2B574B3}" type="sibTrans" cxnId="{13D7FA3C-263F-473F-A1C7-C73753C56B17}">
      <dgm:prSet/>
      <dgm:spPr/>
      <dgm:t>
        <a:bodyPr/>
        <a:lstStyle/>
        <a:p>
          <a:endParaRPr lang="ru-RU"/>
        </a:p>
      </dgm:t>
    </dgm:pt>
    <dgm:pt modelId="{087D521F-C0FD-43A5-97C0-1CEB2D82CC6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8BC8A-5BE8-4A10-8A8B-7D4718B0E437}" type="parTrans" cxnId="{F92AC90F-5E6B-4E1F-BB21-1FFD3C00A7AB}">
      <dgm:prSet/>
      <dgm:spPr/>
      <dgm:t>
        <a:bodyPr/>
        <a:lstStyle/>
        <a:p>
          <a:endParaRPr lang="ru-RU"/>
        </a:p>
      </dgm:t>
    </dgm:pt>
    <dgm:pt modelId="{DDCE1695-D293-4101-8C25-6DBAF10CB553}" type="sibTrans" cxnId="{F92AC90F-5E6B-4E1F-BB21-1FFD3C00A7AB}">
      <dgm:prSet/>
      <dgm:spPr/>
      <dgm:t>
        <a:bodyPr/>
        <a:lstStyle/>
        <a:p>
          <a:endParaRPr lang="ru-RU"/>
        </a:p>
      </dgm:t>
    </dgm:pt>
    <dgm:pt modelId="{4C9A0BC0-C504-4F88-8C74-865DB9BB0D2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педагогов к участию с следующих этапах Всероссийского конкурса «Воспитатель года России»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8271F-E4D1-4606-B633-DB4A9E550B68}" type="parTrans" cxnId="{7CDF432A-9301-460A-BEE4-89D47CA1B447}">
      <dgm:prSet/>
      <dgm:spPr/>
      <dgm:t>
        <a:bodyPr/>
        <a:lstStyle/>
        <a:p>
          <a:endParaRPr lang="ru-RU"/>
        </a:p>
      </dgm:t>
    </dgm:pt>
    <dgm:pt modelId="{6B8A2259-1239-43A2-AA80-60DD2C597045}" type="sibTrans" cxnId="{7CDF432A-9301-460A-BEE4-89D47CA1B447}">
      <dgm:prSet/>
      <dgm:spPr/>
      <dgm:t>
        <a:bodyPr/>
        <a:lstStyle/>
        <a:p>
          <a:endParaRPr lang="ru-RU"/>
        </a:p>
      </dgm:t>
    </dgm:pt>
    <dgm:pt modelId="{D620BF2C-5106-4396-BD00-B99B1F7B6A88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6BF6F3-E9BD-4079-8E97-05ECB413912E}" type="parTrans" cxnId="{F0D26771-5851-461C-ACD8-DFEB62384333}">
      <dgm:prSet/>
      <dgm:spPr/>
      <dgm:t>
        <a:bodyPr/>
        <a:lstStyle/>
        <a:p>
          <a:endParaRPr lang="ru-RU"/>
        </a:p>
      </dgm:t>
    </dgm:pt>
    <dgm:pt modelId="{A4CB557D-BF25-4CBC-9DC3-453A337AA8E5}" type="sibTrans" cxnId="{F0D26771-5851-461C-ACD8-DFEB62384333}">
      <dgm:prSet/>
      <dgm:spPr/>
      <dgm:t>
        <a:bodyPr/>
        <a:lstStyle/>
        <a:p>
          <a:endParaRPr lang="ru-RU"/>
        </a:p>
      </dgm:t>
    </dgm:pt>
    <dgm:pt modelId="{82F92CC3-7997-423C-8CB0-CFB5E86F584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«Методист года»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E37FD-3796-4371-AB55-BE8B325F3619}" type="parTrans" cxnId="{FF18BF82-403D-4A33-B46E-E9B22E2FA4C4}">
      <dgm:prSet/>
      <dgm:spPr/>
      <dgm:t>
        <a:bodyPr/>
        <a:lstStyle/>
        <a:p>
          <a:endParaRPr lang="ru-RU"/>
        </a:p>
      </dgm:t>
    </dgm:pt>
    <dgm:pt modelId="{02A0BB06-AE20-4CE9-A455-DE98359B0C36}" type="sibTrans" cxnId="{FF18BF82-403D-4A33-B46E-E9B22E2FA4C4}">
      <dgm:prSet/>
      <dgm:spPr/>
      <dgm:t>
        <a:bodyPr/>
        <a:lstStyle/>
        <a:p>
          <a:endParaRPr lang="ru-RU"/>
        </a:p>
      </dgm:t>
    </dgm:pt>
    <dgm:pt modelId="{6206AF05-1276-487E-81DE-E839EC5C7048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пул лучших методистов города Новосибирска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336FA-09F2-4BF4-8AE9-E56B9FE8C4E2}" type="parTrans" cxnId="{25A2FF70-970C-4413-B9A6-7E13BC3D7DE4}">
      <dgm:prSet/>
      <dgm:spPr/>
      <dgm:t>
        <a:bodyPr/>
        <a:lstStyle/>
        <a:p>
          <a:endParaRPr lang="ru-RU"/>
        </a:p>
      </dgm:t>
    </dgm:pt>
    <dgm:pt modelId="{027CD5CB-A1AE-45FD-9348-7A8F6A81074A}" type="sibTrans" cxnId="{25A2FF70-970C-4413-B9A6-7E13BC3D7DE4}">
      <dgm:prSet/>
      <dgm:spPr/>
      <dgm:t>
        <a:bodyPr/>
        <a:lstStyle/>
        <a:p>
          <a:endParaRPr lang="ru-RU"/>
        </a:p>
      </dgm:t>
    </dgm:pt>
    <dgm:pt modelId="{16BC3E9C-0A5E-444F-8570-13710B87CF4C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FEB2B-9B55-4944-A4E3-426B016AB36E}" type="parTrans" cxnId="{9E72DAF6-BFFA-4EE8-BDEC-F12BC148E260}">
      <dgm:prSet/>
      <dgm:spPr/>
      <dgm:t>
        <a:bodyPr/>
        <a:lstStyle/>
        <a:p>
          <a:endParaRPr lang="ru-RU"/>
        </a:p>
      </dgm:t>
    </dgm:pt>
    <dgm:pt modelId="{24A3544E-9979-4EC9-AB64-53BE83AACCFF}" type="sibTrans" cxnId="{9E72DAF6-BFFA-4EE8-BDEC-F12BC148E260}">
      <dgm:prSet/>
      <dgm:spPr/>
      <dgm:t>
        <a:bodyPr/>
        <a:lstStyle/>
        <a:p>
          <a:endParaRPr lang="ru-RU"/>
        </a:p>
      </dgm:t>
    </dgm:pt>
    <dgm:pt modelId="{C69458C1-60FA-4883-92B4-F6A3B0140724}" type="pres">
      <dgm:prSet presAssocID="{3C500810-1A67-4429-9EB5-24C14C2FA1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1A9837-17FA-40D6-A9A1-CC157B5D850E}" type="pres">
      <dgm:prSet presAssocID="{610D1C22-A4A3-4F3F-9746-5B14C2DBCAAC}" presName="linNode" presStyleCnt="0"/>
      <dgm:spPr/>
    </dgm:pt>
    <dgm:pt modelId="{834DC0A0-0653-4EF0-A0BE-FA9121AC8808}" type="pres">
      <dgm:prSet presAssocID="{610D1C22-A4A3-4F3F-9746-5B14C2DBCAAC}" presName="parentText" presStyleLbl="node1" presStyleIdx="0" presStyleCnt="7" custScaleX="2000000" custScaleY="2000000" custLinFactNeighborX="-9228" custLinFactNeighborY="-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CDD7B-AA2D-445A-B3AE-2DD661C565B7}" type="pres">
      <dgm:prSet presAssocID="{610D1C22-A4A3-4F3F-9746-5B14C2DBCAAC}" presName="descendantText" presStyleLbl="alignAccFollowNode1" presStyleIdx="0" presStyleCnt="7" custScaleX="2000000" custScaleY="2000000" custLinFactNeighborX="-16406" custLinFactNeighborY="-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B057C-C746-439C-B17B-757237A81404}" type="pres">
      <dgm:prSet presAssocID="{25A99228-125A-42B6-9A67-0EC9EBFE311F}" presName="sp" presStyleCnt="0"/>
      <dgm:spPr/>
    </dgm:pt>
    <dgm:pt modelId="{0049DE78-1242-4632-8851-304170996C07}" type="pres">
      <dgm:prSet presAssocID="{6E26A97E-5D0B-41B1-A7E5-F646FB12D5BB}" presName="linNode" presStyleCnt="0"/>
      <dgm:spPr/>
    </dgm:pt>
    <dgm:pt modelId="{047B37EE-878B-46B3-85FD-39A82721D766}" type="pres">
      <dgm:prSet presAssocID="{6E26A97E-5D0B-41B1-A7E5-F646FB12D5BB}" presName="parentText" presStyleLbl="node1" presStyleIdx="1" presStyleCnt="7" custScaleX="2000000" custScaleY="2000000" custLinFactNeighborX="-9219" custLinFactNeighborY="-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C2652-D228-4935-84CD-5EC2ABB856F8}" type="pres">
      <dgm:prSet presAssocID="{6E26A97E-5D0B-41B1-A7E5-F646FB12D5BB}" presName="descendantText" presStyleLbl="alignAccFollowNode1" presStyleIdx="1" presStyleCnt="7" custScaleX="2000000" custScaleY="2000000" custLinFactNeighborX="-16390" custLinFactNeighborY="-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1639F-506A-4DEB-A0D7-4E7581D14D45}" type="pres">
      <dgm:prSet presAssocID="{E361DF86-0931-4425-8D98-19A80B00343B}" presName="sp" presStyleCnt="0"/>
      <dgm:spPr/>
    </dgm:pt>
    <dgm:pt modelId="{537007AC-50D7-4136-8B79-963A9819BD18}" type="pres">
      <dgm:prSet presAssocID="{0A0D3511-5012-4D30-ACC2-D9E96F5F549B}" presName="linNode" presStyleCnt="0"/>
      <dgm:spPr/>
    </dgm:pt>
    <dgm:pt modelId="{281D625D-06CE-4F1E-AC2A-BD4D1329F7AE}" type="pres">
      <dgm:prSet presAssocID="{0A0D3511-5012-4D30-ACC2-D9E96F5F549B}" presName="parentText" presStyleLbl="node1" presStyleIdx="2" presStyleCnt="7" custScaleX="2000000" custScaleY="2000000" custLinFactNeighborX="-9228" custLinFactNeighborY="-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84D1-DA11-4D89-8AF2-F9B64A409E74}" type="pres">
      <dgm:prSet presAssocID="{0A0D3511-5012-4D30-ACC2-D9E96F5F549B}" presName="descendantText" presStyleLbl="alignAccFollowNode1" presStyleIdx="2" presStyleCnt="7" custScaleX="2000000" custScaleY="2000000" custLinFactNeighborX="-16406" custLinFactNeighborY="-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8758C-B1B8-4A08-8E3C-FEB0C8F3E4B0}" type="pres">
      <dgm:prSet presAssocID="{DBB77E9E-B277-4CCA-9142-EC8781B3590D}" presName="sp" presStyleCnt="0"/>
      <dgm:spPr/>
    </dgm:pt>
    <dgm:pt modelId="{28B72B28-7B0D-4E3E-884C-44E85D9A12F3}" type="pres">
      <dgm:prSet presAssocID="{8928AF0A-5253-4ACA-BA43-875F5F19E944}" presName="linNode" presStyleCnt="0"/>
      <dgm:spPr/>
    </dgm:pt>
    <dgm:pt modelId="{D3E4BB16-9273-48B2-8C83-6D125CB73A15}" type="pres">
      <dgm:prSet presAssocID="{8928AF0A-5253-4ACA-BA43-875F5F19E944}" presName="parentText" presStyleLbl="node1" presStyleIdx="3" presStyleCnt="7" custScaleX="2000000" custScaleY="2000000" custLinFactNeighborX="-9228" custLinFactNeighborY="-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5E530-E954-474D-A48C-AF30F6BD8491}" type="pres">
      <dgm:prSet presAssocID="{8928AF0A-5253-4ACA-BA43-875F5F19E944}" presName="descendantText" presStyleLbl="alignAccFollowNode1" presStyleIdx="3" presStyleCnt="7" custScaleX="2000000" custScaleY="2000000" custLinFactNeighborX="-16406" custLinFactNeighborY="-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2FD92-D6C7-4E25-8C9F-0992399088FD}" type="pres">
      <dgm:prSet presAssocID="{773033D2-E09A-4BB7-BBCC-7DCE80E6DAC0}" presName="sp" presStyleCnt="0"/>
      <dgm:spPr/>
    </dgm:pt>
    <dgm:pt modelId="{176A7139-87FE-4E18-84DB-EF17A8DAD4F4}" type="pres">
      <dgm:prSet presAssocID="{638AA0CE-437F-4DB5-A383-B95B4FEDE1BD}" presName="linNode" presStyleCnt="0"/>
      <dgm:spPr/>
    </dgm:pt>
    <dgm:pt modelId="{E4E40522-D1CA-4A93-B147-C6043945F874}" type="pres">
      <dgm:prSet presAssocID="{638AA0CE-437F-4DB5-A383-B95B4FEDE1BD}" presName="parentText" presStyleLbl="node1" presStyleIdx="4" presStyleCnt="7" custScaleX="2000000" custScaleY="2000000" custLinFactNeighborX="-9228" custLinFactNeighborY="-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C6EAC-B8D8-432E-A3CE-C7D693358DEF}" type="pres">
      <dgm:prSet presAssocID="{638AA0CE-437F-4DB5-A383-B95B4FEDE1BD}" presName="descendantText" presStyleLbl="alignAccFollowNode1" presStyleIdx="4" presStyleCnt="7" custScaleX="2000000" custScaleY="2000000" custLinFactNeighborX="-16406" custLinFactNeighborY="-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57E1F-6F3C-4E3B-B440-568CB5CD0C52}" type="pres">
      <dgm:prSet presAssocID="{88505131-1338-405D-B74A-E56ECC09D8CD}" presName="sp" presStyleCnt="0"/>
      <dgm:spPr/>
    </dgm:pt>
    <dgm:pt modelId="{728436A2-EC3A-4FB1-9F4E-ED6C811132DF}" type="pres">
      <dgm:prSet presAssocID="{9E8F91AF-9E34-4D34-8BA7-4927F1DE7F42}" presName="linNode" presStyleCnt="0"/>
      <dgm:spPr/>
    </dgm:pt>
    <dgm:pt modelId="{09FBC3AD-6703-4DE1-89A9-436B1865018B}" type="pres">
      <dgm:prSet presAssocID="{9E8F91AF-9E34-4D34-8BA7-4927F1DE7F42}" presName="parentText" presStyleLbl="node1" presStyleIdx="5" presStyleCnt="7" custScaleX="2000000" custScaleY="2000000" custLinFactNeighborX="-9228" custLinFactNeighborY="-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1E857-903A-4688-ADE7-57A62AE45070}" type="pres">
      <dgm:prSet presAssocID="{9E8F91AF-9E34-4D34-8BA7-4927F1DE7F42}" presName="descendantText" presStyleLbl="alignAccFollowNode1" presStyleIdx="5" presStyleCnt="7" custScaleX="2000000" custScaleY="2000000" custLinFactNeighborX="-16406" custLinFactNeighborY="-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C1789-27B5-47D2-99E7-86E8783D9DF9}" type="pres">
      <dgm:prSet presAssocID="{37C3587A-E437-4F08-B653-A43BC47E8927}" presName="sp" presStyleCnt="0"/>
      <dgm:spPr/>
    </dgm:pt>
    <dgm:pt modelId="{51133756-918C-4073-BB40-2139F83E7D01}" type="pres">
      <dgm:prSet presAssocID="{82F92CC3-7997-423C-8CB0-CFB5E86F584B}" presName="linNode" presStyleCnt="0"/>
      <dgm:spPr/>
    </dgm:pt>
    <dgm:pt modelId="{F911BC54-A2F0-4172-B4B1-81FDE60B40B4}" type="pres">
      <dgm:prSet presAssocID="{82F92CC3-7997-423C-8CB0-CFB5E86F584B}" presName="parentText" presStyleLbl="node1" presStyleIdx="6" presStyleCnt="7" custScaleX="2000000" custScaleY="2000000" custLinFactNeighborX="-9228" custLinFactNeighborY="-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FF9BF-D9DE-4B51-AFCA-4A54D833FEA9}" type="pres">
      <dgm:prSet presAssocID="{82F92CC3-7997-423C-8CB0-CFB5E86F584B}" presName="descendantText" presStyleLbl="alignAccFollowNode1" presStyleIdx="6" presStyleCnt="7" custScaleX="2000000" custScaleY="2000000" custLinFactNeighborX="-16406" custLinFactNeighborY="-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24FD9A-4BA3-4E17-B84E-4578ECA5D84A}" srcId="{0A0D3511-5012-4D30-ACC2-D9E96F5F549B}" destId="{47A9013C-CCB5-49D2-A9C8-8CD8EED61B1C}" srcOrd="0" destOrd="0" parTransId="{A51BC43D-E2D6-4595-A889-AB783DE48D3E}" sibTransId="{AFCA9778-D6B6-4B3B-88E4-03D185BB9F76}"/>
    <dgm:cxn modelId="{7BDBC75F-CB53-47F3-A3B6-607CC1DB6FCE}" srcId="{610D1C22-A4A3-4F3F-9746-5B14C2DBCAAC}" destId="{C967586D-A5FD-4068-BB52-E2A7D4940D5F}" srcOrd="1" destOrd="0" parTransId="{4BCAFDDF-AC81-49D5-A954-CF0A996A349C}" sibTransId="{08731F16-506B-48DC-8CB8-6BCEF35E59DB}"/>
    <dgm:cxn modelId="{324580B3-A751-4D2F-9268-66A5D7B84A21}" type="presOf" srcId="{4C9A0BC0-C504-4F88-8C74-865DB9BB0D27}" destId="{63B1E857-903A-4688-ADE7-57A62AE45070}" srcOrd="0" destOrd="0" presId="urn:microsoft.com/office/officeart/2005/8/layout/vList5"/>
    <dgm:cxn modelId="{C98F19DC-8742-4FA0-832F-5902CF8AAAD7}" type="presOf" srcId="{610D1C22-A4A3-4F3F-9746-5B14C2DBCAAC}" destId="{834DC0A0-0653-4EF0-A0BE-FA9121AC8808}" srcOrd="0" destOrd="0" presId="urn:microsoft.com/office/officeart/2005/8/layout/vList5"/>
    <dgm:cxn modelId="{2D487113-9FB5-4B72-96FF-52ED20373947}" srcId="{8928AF0A-5253-4ACA-BA43-875F5F19E944}" destId="{CD62781B-41B0-4B8A-BFA0-EB1AEC5E25DA}" srcOrd="0" destOrd="0" parTransId="{E015EADC-D79B-471D-90F3-4E25F10B6197}" sibTransId="{D54137A4-9D5E-4B5F-9541-31496F524842}"/>
    <dgm:cxn modelId="{5900D12A-B9DC-4379-9E80-0A6177026CCC}" type="presOf" srcId="{0A0D3511-5012-4D30-ACC2-D9E96F5F549B}" destId="{281D625D-06CE-4F1E-AC2A-BD4D1329F7AE}" srcOrd="0" destOrd="0" presId="urn:microsoft.com/office/officeart/2005/8/layout/vList5"/>
    <dgm:cxn modelId="{F2D0F58A-7E24-4409-833F-F0F1DDD5E3D3}" type="presOf" srcId="{16BC3E9C-0A5E-444F-8570-13710B87CF4C}" destId="{8BBFF9BF-D9DE-4B51-AFCA-4A54D833FEA9}" srcOrd="0" destOrd="1" presId="urn:microsoft.com/office/officeart/2005/8/layout/vList5"/>
    <dgm:cxn modelId="{7CDF432A-9301-460A-BEE4-89D47CA1B447}" srcId="{9E8F91AF-9E34-4D34-8BA7-4927F1DE7F42}" destId="{4C9A0BC0-C504-4F88-8C74-865DB9BB0D27}" srcOrd="0" destOrd="0" parTransId="{50C8271F-E4D1-4606-B633-DB4A9E550B68}" sibTransId="{6B8A2259-1239-43A2-AA80-60DD2C597045}"/>
    <dgm:cxn modelId="{25A2FF70-970C-4413-B9A6-7E13BC3D7DE4}" srcId="{82F92CC3-7997-423C-8CB0-CFB5E86F584B}" destId="{6206AF05-1276-487E-81DE-E839EC5C7048}" srcOrd="0" destOrd="0" parTransId="{BD1336FA-09F2-4BF4-8AE9-E56B9FE8C4E2}" sibTransId="{027CD5CB-A1AE-45FD-9348-7A8F6A81074A}"/>
    <dgm:cxn modelId="{5A70928F-D2F1-4D75-AD4D-DE9A0B88E130}" srcId="{0A0D3511-5012-4D30-ACC2-D9E96F5F549B}" destId="{506489C2-60C5-4D50-AE49-56D4C0103F92}" srcOrd="1" destOrd="0" parTransId="{01A3938D-5392-431B-BB5D-46CCAB7DA3AE}" sibTransId="{A83A42D3-C312-441D-8613-0845A51B2CF1}"/>
    <dgm:cxn modelId="{A693FDDE-7319-4A70-AE36-AF2E1531D536}" srcId="{610D1C22-A4A3-4F3F-9746-5B14C2DBCAAC}" destId="{B406DEC4-6AEE-45E4-8020-FCEB9581D793}" srcOrd="0" destOrd="0" parTransId="{A1B7883A-13FA-426C-875E-C252C63B80D2}" sibTransId="{E3046823-E46E-4D8D-A88C-19EC2108FEDB}"/>
    <dgm:cxn modelId="{B61EE555-0CB4-4C92-8EF8-C7C7B2E7FBF4}" type="presOf" srcId="{6E26A97E-5D0B-41B1-A7E5-F646FB12D5BB}" destId="{047B37EE-878B-46B3-85FD-39A82721D766}" srcOrd="0" destOrd="0" presId="urn:microsoft.com/office/officeart/2005/8/layout/vList5"/>
    <dgm:cxn modelId="{F7AB14AD-C24D-41F8-864A-30A986FE2905}" type="presOf" srcId="{087D521F-C0FD-43A5-97C0-1CEB2D82CC69}" destId="{947C6EAC-B8D8-432E-A3CE-C7D693358DEF}" srcOrd="0" destOrd="1" presId="urn:microsoft.com/office/officeart/2005/8/layout/vList5"/>
    <dgm:cxn modelId="{B52D55A1-65B9-44C3-BD79-B7002683D12D}" type="presOf" srcId="{3C500810-1A67-4429-9EB5-24C14C2FA12B}" destId="{C69458C1-60FA-4883-92B4-F6A3B0140724}" srcOrd="0" destOrd="0" presId="urn:microsoft.com/office/officeart/2005/8/layout/vList5"/>
    <dgm:cxn modelId="{10F56990-33B1-4D1C-B999-CEBBB3AB68D7}" srcId="{3C500810-1A67-4429-9EB5-24C14C2FA12B}" destId="{9E8F91AF-9E34-4D34-8BA7-4927F1DE7F42}" srcOrd="5" destOrd="0" parTransId="{E6DD366F-688D-4957-97BA-6DA99B3912DA}" sibTransId="{37C3587A-E437-4F08-B653-A43BC47E8927}"/>
    <dgm:cxn modelId="{2BD9D8F5-09A6-422A-84E6-963CEF73D13D}" type="presOf" srcId="{638AA0CE-437F-4DB5-A383-B95B4FEDE1BD}" destId="{E4E40522-D1CA-4A93-B147-C6043945F874}" srcOrd="0" destOrd="0" presId="urn:microsoft.com/office/officeart/2005/8/layout/vList5"/>
    <dgm:cxn modelId="{E5319F59-1A4D-4369-B51A-188A32048FEC}" type="presOf" srcId="{3EC48C17-C9A3-479C-80AD-E37458FC9D98}" destId="{666C2652-D228-4935-84CD-5EC2ABB856F8}" srcOrd="0" destOrd="0" presId="urn:microsoft.com/office/officeart/2005/8/layout/vList5"/>
    <dgm:cxn modelId="{CEE1E58A-889D-47CA-8B28-EE037C8A3A80}" srcId="{0A0D3511-5012-4D30-ACC2-D9E96F5F549B}" destId="{69A42D83-9717-4108-A810-C604C29E0154}" srcOrd="2" destOrd="0" parTransId="{FF8B5453-AF9D-4741-B3E8-E822FD9AC6F6}" sibTransId="{24F29996-E50D-40F8-BC2C-D545E07B2078}"/>
    <dgm:cxn modelId="{F0D26771-5851-461C-ACD8-DFEB62384333}" srcId="{9E8F91AF-9E34-4D34-8BA7-4927F1DE7F42}" destId="{D620BF2C-5106-4396-BD00-B99B1F7B6A88}" srcOrd="1" destOrd="0" parTransId="{616BF6F3-E9BD-4079-8E97-05ECB413912E}" sibTransId="{A4CB557D-BF25-4CBC-9DC3-453A337AA8E5}"/>
    <dgm:cxn modelId="{9E72DAF6-BFFA-4EE8-BDEC-F12BC148E260}" srcId="{82F92CC3-7997-423C-8CB0-CFB5E86F584B}" destId="{16BC3E9C-0A5E-444F-8570-13710B87CF4C}" srcOrd="1" destOrd="0" parTransId="{055FEB2B-9B55-4944-A4E3-426B016AB36E}" sibTransId="{24A3544E-9979-4EC9-AB64-53BE83AACCFF}"/>
    <dgm:cxn modelId="{69DF0D40-60B1-4808-90AA-A53057DF276B}" type="presOf" srcId="{C967586D-A5FD-4068-BB52-E2A7D4940D5F}" destId="{352CDD7B-AA2D-445A-B3AE-2DD661C565B7}" srcOrd="0" destOrd="1" presId="urn:microsoft.com/office/officeart/2005/8/layout/vList5"/>
    <dgm:cxn modelId="{6B9F336C-D014-4474-8A68-E4ABF96BE92E}" type="presOf" srcId="{69A42D83-9717-4108-A810-C604C29E0154}" destId="{591284D1-DA11-4D89-8AF2-F9B64A409E74}" srcOrd="0" destOrd="2" presId="urn:microsoft.com/office/officeart/2005/8/layout/vList5"/>
    <dgm:cxn modelId="{CF824E2A-AEEF-411A-A5E0-9AE63E5F4691}" type="presOf" srcId="{CD62781B-41B0-4B8A-BFA0-EB1AEC5E25DA}" destId="{9395E530-E954-474D-A48C-AF30F6BD8491}" srcOrd="0" destOrd="0" presId="urn:microsoft.com/office/officeart/2005/8/layout/vList5"/>
    <dgm:cxn modelId="{82A150F1-D879-41E1-B6AD-3E286E6234B1}" type="presOf" srcId="{4B694F36-020D-405A-B1EC-F67211961A59}" destId="{947C6EAC-B8D8-432E-A3CE-C7D693358DEF}" srcOrd="0" destOrd="0" presId="urn:microsoft.com/office/officeart/2005/8/layout/vList5"/>
    <dgm:cxn modelId="{98D9C9A3-B303-4F44-A472-304B09336BCD}" type="presOf" srcId="{82F92CC3-7997-423C-8CB0-CFB5E86F584B}" destId="{F911BC54-A2F0-4172-B4B1-81FDE60B40B4}" srcOrd="0" destOrd="0" presId="urn:microsoft.com/office/officeart/2005/8/layout/vList5"/>
    <dgm:cxn modelId="{1C459C0B-D520-44A4-B730-1162BC966E83}" srcId="{8928AF0A-5253-4ACA-BA43-875F5F19E944}" destId="{6D34B7FF-00E6-47FB-A198-4AEFE28EF006}" srcOrd="1" destOrd="0" parTransId="{637BAD96-A789-4AC7-998C-5BE6484CEF5A}" sibTransId="{570F8181-5724-4166-A13B-35472742F422}"/>
    <dgm:cxn modelId="{723C5857-37A4-4BA2-972B-D489153322D8}" srcId="{0A0D3511-5012-4D30-ACC2-D9E96F5F549B}" destId="{9F1459B6-D047-4B99-BE77-8C0EA09281D5}" srcOrd="3" destOrd="0" parTransId="{63BB8AA1-75BA-4DF9-AA35-BD033A9B33C6}" sibTransId="{9AB0A9F0-D777-47BF-B412-D8B5D0ABC700}"/>
    <dgm:cxn modelId="{418D83BE-56CB-4702-A193-8D6E5D3ADDA2}" type="presOf" srcId="{506489C2-60C5-4D50-AE49-56D4C0103F92}" destId="{591284D1-DA11-4D89-8AF2-F9B64A409E74}" srcOrd="0" destOrd="1" presId="urn:microsoft.com/office/officeart/2005/8/layout/vList5"/>
    <dgm:cxn modelId="{400DB4F8-B9A0-4BEB-88BB-0EE9FCFF53B7}" type="presOf" srcId="{D620BF2C-5106-4396-BD00-B99B1F7B6A88}" destId="{63B1E857-903A-4688-ADE7-57A62AE45070}" srcOrd="0" destOrd="1" presId="urn:microsoft.com/office/officeart/2005/8/layout/vList5"/>
    <dgm:cxn modelId="{2891B75D-CDF4-43F7-B9B1-8690787497B9}" srcId="{6E26A97E-5D0B-41B1-A7E5-F646FB12D5BB}" destId="{3EC48C17-C9A3-479C-80AD-E37458FC9D98}" srcOrd="0" destOrd="0" parTransId="{85E042E5-BD43-4B80-9D46-F5A877F5D3A8}" sibTransId="{E112019A-646C-4307-9E62-CF4C311AC555}"/>
    <dgm:cxn modelId="{A0DCEB48-387B-497F-BE98-C98396D25BD0}" srcId="{6E26A97E-5D0B-41B1-A7E5-F646FB12D5BB}" destId="{03BA217A-5960-45D0-A920-8267D56ACCB7}" srcOrd="1" destOrd="0" parTransId="{709E3BCA-48E1-4A1E-BF08-89A6D45F615E}" sibTransId="{7490941D-DFF0-4FDD-A504-2D3EA96EBE87}"/>
    <dgm:cxn modelId="{E3368343-815E-4A39-9DDD-CBCFAB1FDB03}" srcId="{3C500810-1A67-4429-9EB5-24C14C2FA12B}" destId="{0A0D3511-5012-4D30-ACC2-D9E96F5F549B}" srcOrd="2" destOrd="0" parTransId="{C2B2908C-0484-4B90-9323-0193E5847F49}" sibTransId="{DBB77E9E-B277-4CCA-9142-EC8781B3590D}"/>
    <dgm:cxn modelId="{FF18BF82-403D-4A33-B46E-E9B22E2FA4C4}" srcId="{3C500810-1A67-4429-9EB5-24C14C2FA12B}" destId="{82F92CC3-7997-423C-8CB0-CFB5E86F584B}" srcOrd="6" destOrd="0" parTransId="{B35E37FD-3796-4371-AB55-BE8B325F3619}" sibTransId="{02A0BB06-AE20-4CE9-A455-DE98359B0C36}"/>
    <dgm:cxn modelId="{802153A4-0F02-42B5-95A2-74271C2E46E5}" type="presOf" srcId="{6D34B7FF-00E6-47FB-A198-4AEFE28EF006}" destId="{9395E530-E954-474D-A48C-AF30F6BD8491}" srcOrd="0" destOrd="1" presId="urn:microsoft.com/office/officeart/2005/8/layout/vList5"/>
    <dgm:cxn modelId="{241D1FBA-15F3-4B10-A990-CA00606187C7}" type="presOf" srcId="{47A9013C-CCB5-49D2-A9C8-8CD8EED61B1C}" destId="{591284D1-DA11-4D89-8AF2-F9B64A409E74}" srcOrd="0" destOrd="0" presId="urn:microsoft.com/office/officeart/2005/8/layout/vList5"/>
    <dgm:cxn modelId="{3439461A-259C-48A2-B504-8603D744B411}" type="presOf" srcId="{6206AF05-1276-487E-81DE-E839EC5C7048}" destId="{8BBFF9BF-D9DE-4B51-AFCA-4A54D833FEA9}" srcOrd="0" destOrd="0" presId="urn:microsoft.com/office/officeart/2005/8/layout/vList5"/>
    <dgm:cxn modelId="{65E42F6F-3561-491E-A8FE-A55B8FD9A909}" srcId="{3C500810-1A67-4429-9EB5-24C14C2FA12B}" destId="{638AA0CE-437F-4DB5-A383-B95B4FEDE1BD}" srcOrd="4" destOrd="0" parTransId="{541F74BA-2562-4024-8B0B-B9335F4ED77A}" sibTransId="{88505131-1338-405D-B74A-E56ECC09D8CD}"/>
    <dgm:cxn modelId="{15EF7E3E-7212-4F12-9342-22A47D411649}" type="presOf" srcId="{8928AF0A-5253-4ACA-BA43-875F5F19E944}" destId="{D3E4BB16-9273-48B2-8C83-6D125CB73A15}" srcOrd="0" destOrd="0" presId="urn:microsoft.com/office/officeart/2005/8/layout/vList5"/>
    <dgm:cxn modelId="{03C07B02-599B-48D7-9552-DD8354BBBABD}" type="presOf" srcId="{9E8F91AF-9E34-4D34-8BA7-4927F1DE7F42}" destId="{09FBC3AD-6703-4DE1-89A9-436B1865018B}" srcOrd="0" destOrd="0" presId="urn:microsoft.com/office/officeart/2005/8/layout/vList5"/>
    <dgm:cxn modelId="{F92AC90F-5E6B-4E1F-BB21-1FFD3C00A7AB}" srcId="{638AA0CE-437F-4DB5-A383-B95B4FEDE1BD}" destId="{087D521F-C0FD-43A5-97C0-1CEB2D82CC69}" srcOrd="1" destOrd="0" parTransId="{AC08BC8A-5BE8-4A10-8A8B-7D4718B0E437}" sibTransId="{DDCE1695-D293-4101-8C25-6DBAF10CB553}"/>
    <dgm:cxn modelId="{9902D4BC-7BF2-49B4-B140-DB81C87DCEF3}" srcId="{3C500810-1A67-4429-9EB5-24C14C2FA12B}" destId="{610D1C22-A4A3-4F3F-9746-5B14C2DBCAAC}" srcOrd="0" destOrd="0" parTransId="{689C3974-E198-4C33-98A3-BE5CA46C58A0}" sibTransId="{25A99228-125A-42B6-9A67-0EC9EBFE311F}"/>
    <dgm:cxn modelId="{451477DD-9CC2-4081-947F-AE66A606255C}" type="presOf" srcId="{9F1459B6-D047-4B99-BE77-8C0EA09281D5}" destId="{591284D1-DA11-4D89-8AF2-F9B64A409E74}" srcOrd="0" destOrd="3" presId="urn:microsoft.com/office/officeart/2005/8/layout/vList5"/>
    <dgm:cxn modelId="{17D05BAF-BC31-440D-A091-D2A5C4436248}" srcId="{3C500810-1A67-4429-9EB5-24C14C2FA12B}" destId="{6E26A97E-5D0B-41B1-A7E5-F646FB12D5BB}" srcOrd="1" destOrd="0" parTransId="{E7B5E02F-67C3-4DC2-B869-4480A16FE24E}" sibTransId="{E361DF86-0931-4425-8D98-19A80B00343B}"/>
    <dgm:cxn modelId="{B8BDC432-69C4-46DB-B679-6E4646CFFFDA}" type="presOf" srcId="{B406DEC4-6AEE-45E4-8020-FCEB9581D793}" destId="{352CDD7B-AA2D-445A-B3AE-2DD661C565B7}" srcOrd="0" destOrd="0" presId="urn:microsoft.com/office/officeart/2005/8/layout/vList5"/>
    <dgm:cxn modelId="{8C067176-88B4-4B77-BCFD-8C0AE6E68103}" type="presOf" srcId="{03BA217A-5960-45D0-A920-8267D56ACCB7}" destId="{666C2652-D228-4935-84CD-5EC2ABB856F8}" srcOrd="0" destOrd="1" presId="urn:microsoft.com/office/officeart/2005/8/layout/vList5"/>
    <dgm:cxn modelId="{32F45606-1F3E-4B61-BF56-127913440920}" srcId="{3C500810-1A67-4429-9EB5-24C14C2FA12B}" destId="{8928AF0A-5253-4ACA-BA43-875F5F19E944}" srcOrd="3" destOrd="0" parTransId="{29AC9909-3B6F-45C9-8299-2E750F6C4DF3}" sibTransId="{773033D2-E09A-4BB7-BBCC-7DCE80E6DAC0}"/>
    <dgm:cxn modelId="{13D7FA3C-263F-473F-A1C7-C73753C56B17}" srcId="{638AA0CE-437F-4DB5-A383-B95B4FEDE1BD}" destId="{4B694F36-020D-405A-B1EC-F67211961A59}" srcOrd="0" destOrd="0" parTransId="{3F4A3EC8-A080-4E38-A63A-C7DDB70BF908}" sibTransId="{A54B6170-887C-4B6C-85CB-C9A6B2B574B3}"/>
    <dgm:cxn modelId="{3F4BBA1F-91D3-4386-BD2F-86D849327EDB}" type="presParOf" srcId="{C69458C1-60FA-4883-92B4-F6A3B0140724}" destId="{A51A9837-17FA-40D6-A9A1-CC157B5D850E}" srcOrd="0" destOrd="0" presId="urn:microsoft.com/office/officeart/2005/8/layout/vList5"/>
    <dgm:cxn modelId="{2A395578-B144-4854-ACBA-ED1135B118A7}" type="presParOf" srcId="{A51A9837-17FA-40D6-A9A1-CC157B5D850E}" destId="{834DC0A0-0653-4EF0-A0BE-FA9121AC8808}" srcOrd="0" destOrd="0" presId="urn:microsoft.com/office/officeart/2005/8/layout/vList5"/>
    <dgm:cxn modelId="{A6CE72FF-F632-4077-BE90-8C44C69C271D}" type="presParOf" srcId="{A51A9837-17FA-40D6-A9A1-CC157B5D850E}" destId="{352CDD7B-AA2D-445A-B3AE-2DD661C565B7}" srcOrd="1" destOrd="0" presId="urn:microsoft.com/office/officeart/2005/8/layout/vList5"/>
    <dgm:cxn modelId="{F3EAE4C5-55AB-462C-8284-58C7F5A448F4}" type="presParOf" srcId="{C69458C1-60FA-4883-92B4-F6A3B0140724}" destId="{A69B057C-C746-439C-B17B-757237A81404}" srcOrd="1" destOrd="0" presId="urn:microsoft.com/office/officeart/2005/8/layout/vList5"/>
    <dgm:cxn modelId="{38BF79B4-C317-4D1E-916F-E2A42A79FE45}" type="presParOf" srcId="{C69458C1-60FA-4883-92B4-F6A3B0140724}" destId="{0049DE78-1242-4632-8851-304170996C07}" srcOrd="2" destOrd="0" presId="urn:microsoft.com/office/officeart/2005/8/layout/vList5"/>
    <dgm:cxn modelId="{6D0637AE-697F-4DE5-9220-F81AA2D06992}" type="presParOf" srcId="{0049DE78-1242-4632-8851-304170996C07}" destId="{047B37EE-878B-46B3-85FD-39A82721D766}" srcOrd="0" destOrd="0" presId="urn:microsoft.com/office/officeart/2005/8/layout/vList5"/>
    <dgm:cxn modelId="{FB240645-07AC-4924-9EF6-CC575B2AC711}" type="presParOf" srcId="{0049DE78-1242-4632-8851-304170996C07}" destId="{666C2652-D228-4935-84CD-5EC2ABB856F8}" srcOrd="1" destOrd="0" presId="urn:microsoft.com/office/officeart/2005/8/layout/vList5"/>
    <dgm:cxn modelId="{58010117-E84F-4C33-8BA1-43B2682FE286}" type="presParOf" srcId="{C69458C1-60FA-4883-92B4-F6A3B0140724}" destId="{F451639F-506A-4DEB-A0D7-4E7581D14D45}" srcOrd="3" destOrd="0" presId="urn:microsoft.com/office/officeart/2005/8/layout/vList5"/>
    <dgm:cxn modelId="{740A987A-170C-4DC6-9B36-CF58A3A831B0}" type="presParOf" srcId="{C69458C1-60FA-4883-92B4-F6A3B0140724}" destId="{537007AC-50D7-4136-8B79-963A9819BD18}" srcOrd="4" destOrd="0" presId="urn:microsoft.com/office/officeart/2005/8/layout/vList5"/>
    <dgm:cxn modelId="{D2B94B31-A947-4043-9740-00A74599BA61}" type="presParOf" srcId="{537007AC-50D7-4136-8B79-963A9819BD18}" destId="{281D625D-06CE-4F1E-AC2A-BD4D1329F7AE}" srcOrd="0" destOrd="0" presId="urn:microsoft.com/office/officeart/2005/8/layout/vList5"/>
    <dgm:cxn modelId="{5198CBCF-9175-489B-9AFA-D11D6439F72E}" type="presParOf" srcId="{537007AC-50D7-4136-8B79-963A9819BD18}" destId="{591284D1-DA11-4D89-8AF2-F9B64A409E74}" srcOrd="1" destOrd="0" presId="urn:microsoft.com/office/officeart/2005/8/layout/vList5"/>
    <dgm:cxn modelId="{05DDC905-D7C5-4166-8FEB-05967463E882}" type="presParOf" srcId="{C69458C1-60FA-4883-92B4-F6A3B0140724}" destId="{EDE8758C-B1B8-4A08-8E3C-FEB0C8F3E4B0}" srcOrd="5" destOrd="0" presId="urn:microsoft.com/office/officeart/2005/8/layout/vList5"/>
    <dgm:cxn modelId="{EF4AFF06-DE45-491B-9C1F-B39DC7866A59}" type="presParOf" srcId="{C69458C1-60FA-4883-92B4-F6A3B0140724}" destId="{28B72B28-7B0D-4E3E-884C-44E85D9A12F3}" srcOrd="6" destOrd="0" presId="urn:microsoft.com/office/officeart/2005/8/layout/vList5"/>
    <dgm:cxn modelId="{C5007194-76A5-4545-B3C8-24E07820FB4A}" type="presParOf" srcId="{28B72B28-7B0D-4E3E-884C-44E85D9A12F3}" destId="{D3E4BB16-9273-48B2-8C83-6D125CB73A15}" srcOrd="0" destOrd="0" presId="urn:microsoft.com/office/officeart/2005/8/layout/vList5"/>
    <dgm:cxn modelId="{FEFC4A85-CA67-4927-B696-02D0D02FE7E1}" type="presParOf" srcId="{28B72B28-7B0D-4E3E-884C-44E85D9A12F3}" destId="{9395E530-E954-474D-A48C-AF30F6BD8491}" srcOrd="1" destOrd="0" presId="urn:microsoft.com/office/officeart/2005/8/layout/vList5"/>
    <dgm:cxn modelId="{32E36628-D531-4A0E-A503-815D2903EE3C}" type="presParOf" srcId="{C69458C1-60FA-4883-92B4-F6A3B0140724}" destId="{9902FD92-D6C7-4E25-8C9F-0992399088FD}" srcOrd="7" destOrd="0" presId="urn:microsoft.com/office/officeart/2005/8/layout/vList5"/>
    <dgm:cxn modelId="{CD4585A5-D131-439D-ABE3-392AE098522A}" type="presParOf" srcId="{C69458C1-60FA-4883-92B4-F6A3B0140724}" destId="{176A7139-87FE-4E18-84DB-EF17A8DAD4F4}" srcOrd="8" destOrd="0" presId="urn:microsoft.com/office/officeart/2005/8/layout/vList5"/>
    <dgm:cxn modelId="{6FA55EEA-240C-4855-AD0B-65CA5FAD2973}" type="presParOf" srcId="{176A7139-87FE-4E18-84DB-EF17A8DAD4F4}" destId="{E4E40522-D1CA-4A93-B147-C6043945F874}" srcOrd="0" destOrd="0" presId="urn:microsoft.com/office/officeart/2005/8/layout/vList5"/>
    <dgm:cxn modelId="{F253E5F2-ACAD-4A41-BE8E-2D10A8D97B71}" type="presParOf" srcId="{176A7139-87FE-4E18-84DB-EF17A8DAD4F4}" destId="{947C6EAC-B8D8-432E-A3CE-C7D693358DEF}" srcOrd="1" destOrd="0" presId="urn:microsoft.com/office/officeart/2005/8/layout/vList5"/>
    <dgm:cxn modelId="{5DBA68E5-003B-47E2-9A50-382AC56A1330}" type="presParOf" srcId="{C69458C1-60FA-4883-92B4-F6A3B0140724}" destId="{D8557E1F-6F3C-4E3B-B440-568CB5CD0C52}" srcOrd="9" destOrd="0" presId="urn:microsoft.com/office/officeart/2005/8/layout/vList5"/>
    <dgm:cxn modelId="{9A0E005E-2844-48B0-988C-B98AAEB02DBD}" type="presParOf" srcId="{C69458C1-60FA-4883-92B4-F6A3B0140724}" destId="{728436A2-EC3A-4FB1-9F4E-ED6C811132DF}" srcOrd="10" destOrd="0" presId="urn:microsoft.com/office/officeart/2005/8/layout/vList5"/>
    <dgm:cxn modelId="{8FB37E2E-D8C6-4BA4-A7AF-89ECB7001D53}" type="presParOf" srcId="{728436A2-EC3A-4FB1-9F4E-ED6C811132DF}" destId="{09FBC3AD-6703-4DE1-89A9-436B1865018B}" srcOrd="0" destOrd="0" presId="urn:microsoft.com/office/officeart/2005/8/layout/vList5"/>
    <dgm:cxn modelId="{75FFE5A9-663C-41E9-9CDB-95EB3307C936}" type="presParOf" srcId="{728436A2-EC3A-4FB1-9F4E-ED6C811132DF}" destId="{63B1E857-903A-4688-ADE7-57A62AE45070}" srcOrd="1" destOrd="0" presId="urn:microsoft.com/office/officeart/2005/8/layout/vList5"/>
    <dgm:cxn modelId="{D423AC86-A396-4842-A61C-3381DF66AB1F}" type="presParOf" srcId="{C69458C1-60FA-4883-92B4-F6A3B0140724}" destId="{80BC1789-27B5-47D2-99E7-86E8783D9DF9}" srcOrd="11" destOrd="0" presId="urn:microsoft.com/office/officeart/2005/8/layout/vList5"/>
    <dgm:cxn modelId="{889E331E-2A20-4135-94CF-54FC08662E85}" type="presParOf" srcId="{C69458C1-60FA-4883-92B4-F6A3B0140724}" destId="{51133756-918C-4073-BB40-2139F83E7D01}" srcOrd="12" destOrd="0" presId="urn:microsoft.com/office/officeart/2005/8/layout/vList5"/>
    <dgm:cxn modelId="{D11E6CDE-C2A1-409C-A291-685440C9D808}" type="presParOf" srcId="{51133756-918C-4073-BB40-2139F83E7D01}" destId="{F911BC54-A2F0-4172-B4B1-81FDE60B40B4}" srcOrd="0" destOrd="0" presId="urn:microsoft.com/office/officeart/2005/8/layout/vList5"/>
    <dgm:cxn modelId="{F5B51EBF-B66F-4667-B161-9C570AC9E2B1}" type="presParOf" srcId="{51133756-918C-4073-BB40-2139F83E7D01}" destId="{8BBFF9BF-D9DE-4B51-AFCA-4A54D833FE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B9FDF-2352-45D0-BC44-AF141D3B3E5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DC56F9-15EC-483B-BCD3-0651BB9D1D2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итоги</a:t>
          </a:r>
          <a:endParaRPr lang="ru-RU" dirty="0"/>
        </a:p>
      </dgm:t>
    </dgm:pt>
    <dgm:pt modelId="{0E977A96-4CA3-4F93-B56A-299AB2F02317}" type="parTrans" cxnId="{084D8AE4-874A-488F-B5CB-C90DB14EE302}">
      <dgm:prSet/>
      <dgm:spPr/>
      <dgm:t>
        <a:bodyPr/>
        <a:lstStyle/>
        <a:p>
          <a:endParaRPr lang="ru-RU"/>
        </a:p>
      </dgm:t>
    </dgm:pt>
    <dgm:pt modelId="{494A78AE-603C-491C-81E0-9AC6FE14853B}" type="sibTrans" cxnId="{084D8AE4-874A-488F-B5CB-C90DB14EE302}">
      <dgm:prSet/>
      <dgm:spPr/>
      <dgm:t>
        <a:bodyPr/>
        <a:lstStyle/>
        <a:p>
          <a:endParaRPr lang="ru-RU"/>
        </a:p>
      </dgm:t>
    </dgm:pt>
    <dgm:pt modelId="{D5580EEE-1F42-4459-8B74-5245C4C54512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Ответы на поставленные вопросы</a:t>
          </a:r>
          <a:endParaRPr lang="ru-RU" dirty="0"/>
        </a:p>
      </dgm:t>
    </dgm:pt>
    <dgm:pt modelId="{2BBDB5DF-6E9F-49EB-A31F-9E550F7364A8}" type="parTrans" cxnId="{DB732157-265D-4E9F-B1DF-CED0E008049E}">
      <dgm:prSet/>
      <dgm:spPr/>
      <dgm:t>
        <a:bodyPr/>
        <a:lstStyle/>
        <a:p>
          <a:endParaRPr lang="ru-RU"/>
        </a:p>
      </dgm:t>
    </dgm:pt>
    <dgm:pt modelId="{FE489D94-48A9-461B-B18F-5DF6D3C7783D}" type="sibTrans" cxnId="{DB732157-265D-4E9F-B1DF-CED0E008049E}">
      <dgm:prSet/>
      <dgm:spPr/>
      <dgm:t>
        <a:bodyPr/>
        <a:lstStyle/>
        <a:p>
          <a:endParaRPr lang="ru-RU"/>
        </a:p>
      </dgm:t>
    </dgm:pt>
    <dgm:pt modelId="{F71174FF-8DBB-40CB-9170-653E14718718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Формирование сообщества читающих учителей</a:t>
          </a:r>
          <a:endParaRPr lang="ru-RU" dirty="0"/>
        </a:p>
      </dgm:t>
    </dgm:pt>
    <dgm:pt modelId="{B3D88E7A-26FF-409B-B3F1-A8FCB4DD2B32}" type="parTrans" cxnId="{29B3723E-7842-4686-A016-028517311557}">
      <dgm:prSet/>
      <dgm:spPr/>
      <dgm:t>
        <a:bodyPr/>
        <a:lstStyle/>
        <a:p>
          <a:endParaRPr lang="ru-RU"/>
        </a:p>
      </dgm:t>
    </dgm:pt>
    <dgm:pt modelId="{CFFB180E-E16E-4AFA-8777-5AFADDE49059}" type="sibTrans" cxnId="{29B3723E-7842-4686-A016-028517311557}">
      <dgm:prSet/>
      <dgm:spPr/>
      <dgm:t>
        <a:bodyPr/>
        <a:lstStyle/>
        <a:p>
          <a:endParaRPr lang="ru-RU"/>
        </a:p>
      </dgm:t>
    </dgm:pt>
    <dgm:pt modelId="{BB7813EE-3B34-4FA5-8C54-A93BC9FD8831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Расширение географии проекта</a:t>
          </a:r>
          <a:endParaRPr lang="ru-RU" dirty="0"/>
        </a:p>
      </dgm:t>
    </dgm:pt>
    <dgm:pt modelId="{510E9FF6-6757-4017-B9E8-A81A8864935D}" type="parTrans" cxnId="{EC88D0FE-6050-40EA-89C4-836E00D34E8E}">
      <dgm:prSet/>
      <dgm:spPr/>
      <dgm:t>
        <a:bodyPr/>
        <a:lstStyle/>
        <a:p>
          <a:endParaRPr lang="ru-RU"/>
        </a:p>
      </dgm:t>
    </dgm:pt>
    <dgm:pt modelId="{A81C1B61-D2BF-47A2-AA0E-71F80312366E}" type="sibTrans" cxnId="{EC88D0FE-6050-40EA-89C4-836E00D34E8E}">
      <dgm:prSet/>
      <dgm:spPr/>
      <dgm:t>
        <a:bodyPr/>
        <a:lstStyle/>
        <a:p>
          <a:endParaRPr lang="ru-RU"/>
        </a:p>
      </dgm:t>
    </dgm:pt>
    <dgm:pt modelId="{96102CEB-74B5-4FCA-AE99-B2FA64E67F57}" type="pres">
      <dgm:prSet presAssocID="{AE4B9FDF-2352-45D0-BC44-AF141D3B3E5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8DE81-F45F-4D8C-9EA4-46283C7ACD72}" type="pres">
      <dgm:prSet presAssocID="{B2DC56F9-15EC-483B-BCD3-0651BB9D1D2E}" presName="root1" presStyleCnt="0"/>
      <dgm:spPr/>
    </dgm:pt>
    <dgm:pt modelId="{826E4653-B3FD-4173-B42E-2A0DE9698F5D}" type="pres">
      <dgm:prSet presAssocID="{B2DC56F9-15EC-483B-BCD3-0651BB9D1D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A4ED8B-19EB-492C-8BE7-4809F7599D2A}" type="pres">
      <dgm:prSet presAssocID="{B2DC56F9-15EC-483B-BCD3-0651BB9D1D2E}" presName="level2hierChild" presStyleCnt="0"/>
      <dgm:spPr/>
    </dgm:pt>
    <dgm:pt modelId="{BF358DEE-4B0F-43E2-B55F-FE82640C8F53}" type="pres">
      <dgm:prSet presAssocID="{2BBDB5DF-6E9F-49EB-A31F-9E550F7364A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5439C99-D420-40A5-8F92-38183CA9A5A5}" type="pres">
      <dgm:prSet presAssocID="{2BBDB5DF-6E9F-49EB-A31F-9E550F7364A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80EA404-6B57-4C1F-9917-45377FD5F452}" type="pres">
      <dgm:prSet presAssocID="{D5580EEE-1F42-4459-8B74-5245C4C54512}" presName="root2" presStyleCnt="0"/>
      <dgm:spPr/>
    </dgm:pt>
    <dgm:pt modelId="{87DD4804-6028-4520-BE23-AB572B1FED25}" type="pres">
      <dgm:prSet presAssocID="{D5580EEE-1F42-4459-8B74-5245C4C5451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789388-4412-4424-95A1-DE7917C78BA3}" type="pres">
      <dgm:prSet presAssocID="{D5580EEE-1F42-4459-8B74-5245C4C54512}" presName="level3hierChild" presStyleCnt="0"/>
      <dgm:spPr/>
    </dgm:pt>
    <dgm:pt modelId="{725BF1E8-A809-42E6-ADCA-C3DA6951DBE3}" type="pres">
      <dgm:prSet presAssocID="{B3D88E7A-26FF-409B-B3F1-A8FCB4DD2B3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55C0D9E-A6AF-4249-9FD9-B5A9E6F7A4D0}" type="pres">
      <dgm:prSet presAssocID="{B3D88E7A-26FF-409B-B3F1-A8FCB4DD2B3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3F54FDF-2375-4D46-9A89-E5C61B03CCA4}" type="pres">
      <dgm:prSet presAssocID="{F71174FF-8DBB-40CB-9170-653E14718718}" presName="root2" presStyleCnt="0"/>
      <dgm:spPr/>
    </dgm:pt>
    <dgm:pt modelId="{BA6B88C1-AD5E-4134-9490-46AD54BF7264}" type="pres">
      <dgm:prSet presAssocID="{F71174FF-8DBB-40CB-9170-653E1471871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C6ACB2-7367-4851-949C-86612BB0D30E}" type="pres">
      <dgm:prSet presAssocID="{F71174FF-8DBB-40CB-9170-653E14718718}" presName="level3hierChild" presStyleCnt="0"/>
      <dgm:spPr/>
    </dgm:pt>
    <dgm:pt modelId="{38AE5C2A-C1EB-4590-A603-DCC8A89B682D}" type="pres">
      <dgm:prSet presAssocID="{510E9FF6-6757-4017-B9E8-A81A8864935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D661E8E-8ED9-4D04-81E1-B91105E6034F}" type="pres">
      <dgm:prSet presAssocID="{510E9FF6-6757-4017-B9E8-A81A8864935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58BFC68-17E3-481C-88BC-3111529136C6}" type="pres">
      <dgm:prSet presAssocID="{BB7813EE-3B34-4FA5-8C54-A93BC9FD8831}" presName="root2" presStyleCnt="0"/>
      <dgm:spPr/>
    </dgm:pt>
    <dgm:pt modelId="{FB7EA8E2-EDC4-4148-AC07-A54B63E8D6AE}" type="pres">
      <dgm:prSet presAssocID="{BB7813EE-3B34-4FA5-8C54-A93BC9FD883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0365B7-CF98-4BA0-95F9-FCD0E44B7E3B}" type="pres">
      <dgm:prSet presAssocID="{BB7813EE-3B34-4FA5-8C54-A93BC9FD8831}" presName="level3hierChild" presStyleCnt="0"/>
      <dgm:spPr/>
    </dgm:pt>
  </dgm:ptLst>
  <dgm:cxnLst>
    <dgm:cxn modelId="{323576D2-ECA3-4534-B884-5D96041DF59C}" type="presOf" srcId="{D5580EEE-1F42-4459-8B74-5245C4C54512}" destId="{87DD4804-6028-4520-BE23-AB572B1FED25}" srcOrd="0" destOrd="0" presId="urn:microsoft.com/office/officeart/2008/layout/HorizontalMultiLevelHierarchy"/>
    <dgm:cxn modelId="{29B3723E-7842-4686-A016-028517311557}" srcId="{B2DC56F9-15EC-483B-BCD3-0651BB9D1D2E}" destId="{F71174FF-8DBB-40CB-9170-653E14718718}" srcOrd="1" destOrd="0" parTransId="{B3D88E7A-26FF-409B-B3F1-A8FCB4DD2B32}" sibTransId="{CFFB180E-E16E-4AFA-8777-5AFADDE49059}"/>
    <dgm:cxn modelId="{070E38FA-264E-4DE5-BA0A-671A0D56F314}" type="presOf" srcId="{AE4B9FDF-2352-45D0-BC44-AF141D3B3E5E}" destId="{96102CEB-74B5-4FCA-AE99-B2FA64E67F57}" srcOrd="0" destOrd="0" presId="urn:microsoft.com/office/officeart/2008/layout/HorizontalMultiLevelHierarchy"/>
    <dgm:cxn modelId="{21F61291-490D-49CF-8DF3-9A7233F179F8}" type="presOf" srcId="{510E9FF6-6757-4017-B9E8-A81A8864935D}" destId="{38AE5C2A-C1EB-4590-A603-DCC8A89B682D}" srcOrd="0" destOrd="0" presId="urn:microsoft.com/office/officeart/2008/layout/HorizontalMultiLevelHierarchy"/>
    <dgm:cxn modelId="{5977C121-1DE9-4F9D-8B5F-BC7F3F9F819B}" type="presOf" srcId="{B2DC56F9-15EC-483B-BCD3-0651BB9D1D2E}" destId="{826E4653-B3FD-4173-B42E-2A0DE9698F5D}" srcOrd="0" destOrd="0" presId="urn:microsoft.com/office/officeart/2008/layout/HorizontalMultiLevelHierarchy"/>
    <dgm:cxn modelId="{E050F327-A5D8-4E3B-9147-48B8786BA096}" type="presOf" srcId="{BB7813EE-3B34-4FA5-8C54-A93BC9FD8831}" destId="{FB7EA8E2-EDC4-4148-AC07-A54B63E8D6AE}" srcOrd="0" destOrd="0" presId="urn:microsoft.com/office/officeart/2008/layout/HorizontalMultiLevelHierarchy"/>
    <dgm:cxn modelId="{DB732157-265D-4E9F-B1DF-CED0E008049E}" srcId="{B2DC56F9-15EC-483B-BCD3-0651BB9D1D2E}" destId="{D5580EEE-1F42-4459-8B74-5245C4C54512}" srcOrd="0" destOrd="0" parTransId="{2BBDB5DF-6E9F-49EB-A31F-9E550F7364A8}" sibTransId="{FE489D94-48A9-461B-B18F-5DF6D3C7783D}"/>
    <dgm:cxn modelId="{6E20C42E-1EFC-4175-8FCA-E5827C7DC42E}" type="presOf" srcId="{B3D88E7A-26FF-409B-B3F1-A8FCB4DD2B32}" destId="{155C0D9E-A6AF-4249-9FD9-B5A9E6F7A4D0}" srcOrd="1" destOrd="0" presId="urn:microsoft.com/office/officeart/2008/layout/HorizontalMultiLevelHierarchy"/>
    <dgm:cxn modelId="{084D8AE4-874A-488F-B5CB-C90DB14EE302}" srcId="{AE4B9FDF-2352-45D0-BC44-AF141D3B3E5E}" destId="{B2DC56F9-15EC-483B-BCD3-0651BB9D1D2E}" srcOrd="0" destOrd="0" parTransId="{0E977A96-4CA3-4F93-B56A-299AB2F02317}" sibTransId="{494A78AE-603C-491C-81E0-9AC6FE14853B}"/>
    <dgm:cxn modelId="{62C0C6B3-09B2-4A64-825E-D9D26E653040}" type="presOf" srcId="{2BBDB5DF-6E9F-49EB-A31F-9E550F7364A8}" destId="{BF358DEE-4B0F-43E2-B55F-FE82640C8F53}" srcOrd="0" destOrd="0" presId="urn:microsoft.com/office/officeart/2008/layout/HorizontalMultiLevelHierarchy"/>
    <dgm:cxn modelId="{9199DC71-10FE-4A1F-BF50-15D90515B496}" type="presOf" srcId="{2BBDB5DF-6E9F-49EB-A31F-9E550F7364A8}" destId="{65439C99-D420-40A5-8F92-38183CA9A5A5}" srcOrd="1" destOrd="0" presId="urn:microsoft.com/office/officeart/2008/layout/HorizontalMultiLevelHierarchy"/>
    <dgm:cxn modelId="{C9571A33-A9B1-4374-9AA2-F7976803A370}" type="presOf" srcId="{B3D88E7A-26FF-409B-B3F1-A8FCB4DD2B32}" destId="{725BF1E8-A809-42E6-ADCA-C3DA6951DBE3}" srcOrd="0" destOrd="0" presId="urn:microsoft.com/office/officeart/2008/layout/HorizontalMultiLevelHierarchy"/>
    <dgm:cxn modelId="{1F0EE9D7-8198-4339-9F56-981B70D4A19A}" type="presOf" srcId="{F71174FF-8DBB-40CB-9170-653E14718718}" destId="{BA6B88C1-AD5E-4134-9490-46AD54BF7264}" srcOrd="0" destOrd="0" presId="urn:microsoft.com/office/officeart/2008/layout/HorizontalMultiLevelHierarchy"/>
    <dgm:cxn modelId="{922C6218-2D32-48E2-80B8-8004BBE1F763}" type="presOf" srcId="{510E9FF6-6757-4017-B9E8-A81A8864935D}" destId="{7D661E8E-8ED9-4D04-81E1-B91105E6034F}" srcOrd="1" destOrd="0" presId="urn:microsoft.com/office/officeart/2008/layout/HorizontalMultiLevelHierarchy"/>
    <dgm:cxn modelId="{EC88D0FE-6050-40EA-89C4-836E00D34E8E}" srcId="{B2DC56F9-15EC-483B-BCD3-0651BB9D1D2E}" destId="{BB7813EE-3B34-4FA5-8C54-A93BC9FD8831}" srcOrd="2" destOrd="0" parTransId="{510E9FF6-6757-4017-B9E8-A81A8864935D}" sibTransId="{A81C1B61-D2BF-47A2-AA0E-71F80312366E}"/>
    <dgm:cxn modelId="{B1E115F7-EB35-4D53-9F86-5680FA747658}" type="presParOf" srcId="{96102CEB-74B5-4FCA-AE99-B2FA64E67F57}" destId="{5938DE81-F45F-4D8C-9EA4-46283C7ACD72}" srcOrd="0" destOrd="0" presId="urn:microsoft.com/office/officeart/2008/layout/HorizontalMultiLevelHierarchy"/>
    <dgm:cxn modelId="{F477277F-E9C0-4199-AF21-C289FB2457E0}" type="presParOf" srcId="{5938DE81-F45F-4D8C-9EA4-46283C7ACD72}" destId="{826E4653-B3FD-4173-B42E-2A0DE9698F5D}" srcOrd="0" destOrd="0" presId="urn:microsoft.com/office/officeart/2008/layout/HorizontalMultiLevelHierarchy"/>
    <dgm:cxn modelId="{E041769F-5A8A-449E-A628-1406DD76B493}" type="presParOf" srcId="{5938DE81-F45F-4D8C-9EA4-46283C7ACD72}" destId="{42A4ED8B-19EB-492C-8BE7-4809F7599D2A}" srcOrd="1" destOrd="0" presId="urn:microsoft.com/office/officeart/2008/layout/HorizontalMultiLevelHierarchy"/>
    <dgm:cxn modelId="{17D6EC4B-F44F-433D-B746-D3B2D09974A9}" type="presParOf" srcId="{42A4ED8B-19EB-492C-8BE7-4809F7599D2A}" destId="{BF358DEE-4B0F-43E2-B55F-FE82640C8F53}" srcOrd="0" destOrd="0" presId="urn:microsoft.com/office/officeart/2008/layout/HorizontalMultiLevelHierarchy"/>
    <dgm:cxn modelId="{A9094520-C3EC-4A97-B7F0-77CD2379D2EA}" type="presParOf" srcId="{BF358DEE-4B0F-43E2-B55F-FE82640C8F53}" destId="{65439C99-D420-40A5-8F92-38183CA9A5A5}" srcOrd="0" destOrd="0" presId="urn:microsoft.com/office/officeart/2008/layout/HorizontalMultiLevelHierarchy"/>
    <dgm:cxn modelId="{C9AF1D62-F488-4BA8-A289-2EB86B2B5733}" type="presParOf" srcId="{42A4ED8B-19EB-492C-8BE7-4809F7599D2A}" destId="{480EA404-6B57-4C1F-9917-45377FD5F452}" srcOrd="1" destOrd="0" presId="urn:microsoft.com/office/officeart/2008/layout/HorizontalMultiLevelHierarchy"/>
    <dgm:cxn modelId="{B209FE5B-A29B-44E2-8348-3C65AFEABC7F}" type="presParOf" srcId="{480EA404-6B57-4C1F-9917-45377FD5F452}" destId="{87DD4804-6028-4520-BE23-AB572B1FED25}" srcOrd="0" destOrd="0" presId="urn:microsoft.com/office/officeart/2008/layout/HorizontalMultiLevelHierarchy"/>
    <dgm:cxn modelId="{CE225B22-996F-47C9-90CD-A97E76A43E63}" type="presParOf" srcId="{480EA404-6B57-4C1F-9917-45377FD5F452}" destId="{A9789388-4412-4424-95A1-DE7917C78BA3}" srcOrd="1" destOrd="0" presId="urn:microsoft.com/office/officeart/2008/layout/HorizontalMultiLevelHierarchy"/>
    <dgm:cxn modelId="{CDA8595F-40F0-41A8-9315-5810A307AA8C}" type="presParOf" srcId="{42A4ED8B-19EB-492C-8BE7-4809F7599D2A}" destId="{725BF1E8-A809-42E6-ADCA-C3DA6951DBE3}" srcOrd="2" destOrd="0" presId="urn:microsoft.com/office/officeart/2008/layout/HorizontalMultiLevelHierarchy"/>
    <dgm:cxn modelId="{E40EC6B0-7127-445D-AB5A-6F7D7CBB0536}" type="presParOf" srcId="{725BF1E8-A809-42E6-ADCA-C3DA6951DBE3}" destId="{155C0D9E-A6AF-4249-9FD9-B5A9E6F7A4D0}" srcOrd="0" destOrd="0" presId="urn:microsoft.com/office/officeart/2008/layout/HorizontalMultiLevelHierarchy"/>
    <dgm:cxn modelId="{AF9E59A1-83E6-49A3-B2DD-7FD96E5475FA}" type="presParOf" srcId="{42A4ED8B-19EB-492C-8BE7-4809F7599D2A}" destId="{13F54FDF-2375-4D46-9A89-E5C61B03CCA4}" srcOrd="3" destOrd="0" presId="urn:microsoft.com/office/officeart/2008/layout/HorizontalMultiLevelHierarchy"/>
    <dgm:cxn modelId="{B511C82C-68F9-42CD-804C-F3DC3F06E464}" type="presParOf" srcId="{13F54FDF-2375-4D46-9A89-E5C61B03CCA4}" destId="{BA6B88C1-AD5E-4134-9490-46AD54BF7264}" srcOrd="0" destOrd="0" presId="urn:microsoft.com/office/officeart/2008/layout/HorizontalMultiLevelHierarchy"/>
    <dgm:cxn modelId="{7E2C9772-0600-4756-9FE7-6B33818F2317}" type="presParOf" srcId="{13F54FDF-2375-4D46-9A89-E5C61B03CCA4}" destId="{43C6ACB2-7367-4851-949C-86612BB0D30E}" srcOrd="1" destOrd="0" presId="urn:microsoft.com/office/officeart/2008/layout/HorizontalMultiLevelHierarchy"/>
    <dgm:cxn modelId="{033B5933-EE78-4E49-84F3-DC752B167652}" type="presParOf" srcId="{42A4ED8B-19EB-492C-8BE7-4809F7599D2A}" destId="{38AE5C2A-C1EB-4590-A603-DCC8A89B682D}" srcOrd="4" destOrd="0" presId="urn:microsoft.com/office/officeart/2008/layout/HorizontalMultiLevelHierarchy"/>
    <dgm:cxn modelId="{E3429E46-CBA7-4E22-916C-8B68D7ACB33D}" type="presParOf" srcId="{38AE5C2A-C1EB-4590-A603-DCC8A89B682D}" destId="{7D661E8E-8ED9-4D04-81E1-B91105E6034F}" srcOrd="0" destOrd="0" presId="urn:microsoft.com/office/officeart/2008/layout/HorizontalMultiLevelHierarchy"/>
    <dgm:cxn modelId="{01745A3B-026E-4C35-8555-F3092351D417}" type="presParOf" srcId="{42A4ED8B-19EB-492C-8BE7-4809F7599D2A}" destId="{658BFC68-17E3-481C-88BC-3111529136C6}" srcOrd="5" destOrd="0" presId="urn:microsoft.com/office/officeart/2008/layout/HorizontalMultiLevelHierarchy"/>
    <dgm:cxn modelId="{D3AFEC5F-D196-420B-99A2-BEE07ECE0532}" type="presParOf" srcId="{658BFC68-17E3-481C-88BC-3111529136C6}" destId="{FB7EA8E2-EDC4-4148-AC07-A54B63E8D6AE}" srcOrd="0" destOrd="0" presId="urn:microsoft.com/office/officeart/2008/layout/HorizontalMultiLevelHierarchy"/>
    <dgm:cxn modelId="{A8FDEF92-6023-419E-B8EC-425AE20683E9}" type="presParOf" srcId="{658BFC68-17E3-481C-88BC-3111529136C6}" destId="{AC0365B7-CF98-4BA0-95F9-FCD0E44B7E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CDD7B-AA2D-445A-B3AE-2DD661C565B7}">
      <dsp:nvSpPr>
        <dsp:cNvPr id="0" name=""/>
        <dsp:cNvSpPr/>
      </dsp:nvSpPr>
      <dsp:spPr>
        <a:xfrm rot="5400000">
          <a:off x="7169273" y="-3181902"/>
          <a:ext cx="528453" cy="70254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учителей города Новосибирска к успешному участию в следующих этапах Всероссийского конкурса «Учитель года России»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20758" y="92410"/>
        <a:ext cx="6999687" cy="476859"/>
      </dsp:txXfrm>
    </dsp:sp>
    <dsp:sp modelId="{834DC0A0-0653-4EF0-A0BE-FA9121AC8808}">
      <dsp:nvSpPr>
        <dsp:cNvPr id="0" name=""/>
        <dsp:cNvSpPr/>
      </dsp:nvSpPr>
      <dsp:spPr>
        <a:xfrm>
          <a:off x="0" y="556"/>
          <a:ext cx="3951834" cy="660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Районный (отборочный) этап городского конкурса «Учитель года»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46" y="32802"/>
        <a:ext cx="3887342" cy="596074"/>
      </dsp:txXfrm>
    </dsp:sp>
    <dsp:sp modelId="{666C2652-D228-4935-84CD-5EC2ABB856F8}">
      <dsp:nvSpPr>
        <dsp:cNvPr id="0" name=""/>
        <dsp:cNvSpPr/>
      </dsp:nvSpPr>
      <dsp:spPr>
        <a:xfrm rot="5400000">
          <a:off x="7169305" y="-2519683"/>
          <a:ext cx="528453" cy="70254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руководителей к успешному участию во Всероссийском конкурсе «Директор года»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20790" y="754629"/>
        <a:ext cx="6999687" cy="476859"/>
      </dsp:txXfrm>
    </dsp:sp>
    <dsp:sp modelId="{047B37EE-878B-46B3-85FD-39A82721D766}">
      <dsp:nvSpPr>
        <dsp:cNvPr id="0" name=""/>
        <dsp:cNvSpPr/>
      </dsp:nvSpPr>
      <dsp:spPr>
        <a:xfrm>
          <a:off x="0" y="662774"/>
          <a:ext cx="3951834" cy="660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«Лидер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образовании»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46" y="695020"/>
        <a:ext cx="3887342" cy="596074"/>
      </dsp:txXfrm>
    </dsp:sp>
    <dsp:sp modelId="{591284D1-DA11-4D89-8AF2-F9B64A409E74}">
      <dsp:nvSpPr>
        <dsp:cNvPr id="0" name=""/>
        <dsp:cNvSpPr/>
      </dsp:nvSpPr>
      <dsp:spPr>
        <a:xfrm rot="5400000">
          <a:off x="7169273" y="-1857465"/>
          <a:ext cx="528453" cy="70254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коммуникационная площадка для обмена опытом управленцев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20758" y="1416847"/>
        <a:ext cx="6999687" cy="476859"/>
      </dsp:txXfrm>
    </dsp:sp>
    <dsp:sp modelId="{281D625D-06CE-4F1E-AC2A-BD4D1329F7AE}">
      <dsp:nvSpPr>
        <dsp:cNvPr id="0" name=""/>
        <dsp:cNvSpPr/>
      </dsp:nvSpPr>
      <dsp:spPr>
        <a:xfrm>
          <a:off x="0" y="1324992"/>
          <a:ext cx="3951834" cy="660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управленческих практик «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ПроУспех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46" y="1357238"/>
        <a:ext cx="3887342" cy="596074"/>
      </dsp:txXfrm>
    </dsp:sp>
    <dsp:sp modelId="{9395E530-E954-474D-A48C-AF30F6BD8491}">
      <dsp:nvSpPr>
        <dsp:cNvPr id="0" name=""/>
        <dsp:cNvSpPr/>
      </dsp:nvSpPr>
      <dsp:spPr>
        <a:xfrm rot="5400000">
          <a:off x="7169273" y="-1195247"/>
          <a:ext cx="528453" cy="70254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коммуникационная площадка для обмена опытом педагогов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20758" y="2079065"/>
        <a:ext cx="6999687" cy="476859"/>
      </dsp:txXfrm>
    </dsp:sp>
    <dsp:sp modelId="{D3E4BB16-9273-48B2-8C83-6D125CB73A15}">
      <dsp:nvSpPr>
        <dsp:cNvPr id="0" name=""/>
        <dsp:cNvSpPr/>
      </dsp:nvSpPr>
      <dsp:spPr>
        <a:xfrm>
          <a:off x="0" y="1987211"/>
          <a:ext cx="3951834" cy="660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успешных педагогических практик «От замысла до воплощения»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46" y="2019457"/>
        <a:ext cx="3887342" cy="596074"/>
      </dsp:txXfrm>
    </dsp:sp>
    <dsp:sp modelId="{947C6EAC-B8D8-432E-A3CE-C7D693358DEF}">
      <dsp:nvSpPr>
        <dsp:cNvPr id="0" name=""/>
        <dsp:cNvSpPr/>
      </dsp:nvSpPr>
      <dsp:spPr>
        <a:xfrm rot="5400000">
          <a:off x="7169273" y="-533029"/>
          <a:ext cx="528453" cy="70254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учителей к успешному участию в следующих этапах конкурса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20758" y="2741283"/>
        <a:ext cx="6999687" cy="476859"/>
      </dsp:txXfrm>
    </dsp:sp>
    <dsp:sp modelId="{E4E40522-D1CA-4A93-B147-C6043945F874}">
      <dsp:nvSpPr>
        <dsp:cNvPr id="0" name=""/>
        <dsp:cNvSpPr/>
      </dsp:nvSpPr>
      <dsp:spPr>
        <a:xfrm>
          <a:off x="0" y="2649429"/>
          <a:ext cx="3951834" cy="660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этап конкурса профессионального мастерства учителей начальных классов общеобразовательных учреждений, расположенных на территории Новосибирской области, «Мой лучший урок» им. Т.П. Комаровой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46" y="2681675"/>
        <a:ext cx="3887342" cy="596074"/>
      </dsp:txXfrm>
    </dsp:sp>
    <dsp:sp modelId="{63B1E857-903A-4688-ADE7-57A62AE45070}">
      <dsp:nvSpPr>
        <dsp:cNvPr id="0" name=""/>
        <dsp:cNvSpPr/>
      </dsp:nvSpPr>
      <dsp:spPr>
        <a:xfrm rot="5400000">
          <a:off x="7169273" y="129188"/>
          <a:ext cx="528453" cy="70254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педагогов к участию с следующих этапах Всероссийского конкурса «Воспитатель года России»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20758" y="3403501"/>
        <a:ext cx="6999687" cy="476859"/>
      </dsp:txXfrm>
    </dsp:sp>
    <dsp:sp modelId="{09FBC3AD-6703-4DE1-89A9-436B1865018B}">
      <dsp:nvSpPr>
        <dsp:cNvPr id="0" name=""/>
        <dsp:cNvSpPr/>
      </dsp:nvSpPr>
      <dsp:spPr>
        <a:xfrm>
          <a:off x="0" y="3311647"/>
          <a:ext cx="3951834" cy="660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«Воспитатель года»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46" y="3343893"/>
        <a:ext cx="3887342" cy="596074"/>
      </dsp:txXfrm>
    </dsp:sp>
    <dsp:sp modelId="{8BBFF9BF-D9DE-4B51-AFCA-4A54D833FEA9}">
      <dsp:nvSpPr>
        <dsp:cNvPr id="0" name=""/>
        <dsp:cNvSpPr/>
      </dsp:nvSpPr>
      <dsp:spPr>
        <a:xfrm rot="5400000">
          <a:off x="7169273" y="791406"/>
          <a:ext cx="528453" cy="70254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пул лучших методистов города Новосибирска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диссеминация опыта победителей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20758" y="4065719"/>
        <a:ext cx="6999687" cy="476859"/>
      </dsp:txXfrm>
    </dsp:sp>
    <dsp:sp modelId="{F911BC54-A2F0-4172-B4B1-81FDE60B40B4}">
      <dsp:nvSpPr>
        <dsp:cNvPr id="0" name=""/>
        <dsp:cNvSpPr/>
      </dsp:nvSpPr>
      <dsp:spPr>
        <a:xfrm>
          <a:off x="0" y="3973865"/>
          <a:ext cx="3951834" cy="660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Городской конкурс «Методист года»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46" y="4006111"/>
        <a:ext cx="3887342" cy="596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E5C2A-C1EB-4590-A603-DCC8A89B682D}">
      <dsp:nvSpPr>
        <dsp:cNvPr id="0" name=""/>
        <dsp:cNvSpPr/>
      </dsp:nvSpPr>
      <dsp:spPr>
        <a:xfrm>
          <a:off x="1266904" y="2310023"/>
          <a:ext cx="575842" cy="1097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921" y="0"/>
              </a:lnTo>
              <a:lnTo>
                <a:pt x="287921" y="1097261"/>
              </a:lnTo>
              <a:lnTo>
                <a:pt x="575842" y="1097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23846" y="2827674"/>
        <a:ext cx="61959" cy="61959"/>
      </dsp:txXfrm>
    </dsp:sp>
    <dsp:sp modelId="{725BF1E8-A809-42E6-ADCA-C3DA6951DBE3}">
      <dsp:nvSpPr>
        <dsp:cNvPr id="0" name=""/>
        <dsp:cNvSpPr/>
      </dsp:nvSpPr>
      <dsp:spPr>
        <a:xfrm>
          <a:off x="1266904" y="2264303"/>
          <a:ext cx="5758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84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40429" y="2295627"/>
        <a:ext cx="28792" cy="28792"/>
      </dsp:txXfrm>
    </dsp:sp>
    <dsp:sp modelId="{BF358DEE-4B0F-43E2-B55F-FE82640C8F53}">
      <dsp:nvSpPr>
        <dsp:cNvPr id="0" name=""/>
        <dsp:cNvSpPr/>
      </dsp:nvSpPr>
      <dsp:spPr>
        <a:xfrm>
          <a:off x="1266904" y="1212762"/>
          <a:ext cx="575842" cy="1097261"/>
        </a:xfrm>
        <a:custGeom>
          <a:avLst/>
          <a:gdLst/>
          <a:ahLst/>
          <a:cxnLst/>
          <a:rect l="0" t="0" r="0" b="0"/>
          <a:pathLst>
            <a:path>
              <a:moveTo>
                <a:pt x="0" y="1097261"/>
              </a:moveTo>
              <a:lnTo>
                <a:pt x="287921" y="1097261"/>
              </a:lnTo>
              <a:lnTo>
                <a:pt x="287921" y="0"/>
              </a:lnTo>
              <a:lnTo>
                <a:pt x="5758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23846" y="1730413"/>
        <a:ext cx="61959" cy="61959"/>
      </dsp:txXfrm>
    </dsp:sp>
    <dsp:sp modelId="{826E4653-B3FD-4173-B42E-2A0DE9698F5D}">
      <dsp:nvSpPr>
        <dsp:cNvPr id="0" name=""/>
        <dsp:cNvSpPr/>
      </dsp:nvSpPr>
      <dsp:spPr>
        <a:xfrm rot="16200000">
          <a:off x="-1482023" y="1871119"/>
          <a:ext cx="4620047" cy="87780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итоги</a:t>
          </a:r>
          <a:endParaRPr lang="ru-RU" sz="6000" kern="1200" dirty="0"/>
        </a:p>
      </dsp:txBody>
      <dsp:txXfrm>
        <a:off x="-1482023" y="1871119"/>
        <a:ext cx="4620047" cy="877808"/>
      </dsp:txXfrm>
    </dsp:sp>
    <dsp:sp modelId="{87DD4804-6028-4520-BE23-AB572B1FED25}">
      <dsp:nvSpPr>
        <dsp:cNvPr id="0" name=""/>
        <dsp:cNvSpPr/>
      </dsp:nvSpPr>
      <dsp:spPr>
        <a:xfrm>
          <a:off x="1842747" y="773857"/>
          <a:ext cx="2879213" cy="87780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Ответы на поставленные вопросы</a:t>
          </a:r>
          <a:endParaRPr lang="ru-RU" sz="2100" kern="1200" dirty="0"/>
        </a:p>
      </dsp:txBody>
      <dsp:txXfrm>
        <a:off x="1842747" y="773857"/>
        <a:ext cx="2879213" cy="877808"/>
      </dsp:txXfrm>
    </dsp:sp>
    <dsp:sp modelId="{BA6B88C1-AD5E-4134-9490-46AD54BF7264}">
      <dsp:nvSpPr>
        <dsp:cNvPr id="0" name=""/>
        <dsp:cNvSpPr/>
      </dsp:nvSpPr>
      <dsp:spPr>
        <a:xfrm>
          <a:off x="1842747" y="1871119"/>
          <a:ext cx="2879213" cy="877808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Формирование сообщества читающих учителей</a:t>
          </a:r>
          <a:endParaRPr lang="ru-RU" sz="2100" kern="1200" dirty="0"/>
        </a:p>
      </dsp:txBody>
      <dsp:txXfrm>
        <a:off x="1842747" y="1871119"/>
        <a:ext cx="2879213" cy="877808"/>
      </dsp:txXfrm>
    </dsp:sp>
    <dsp:sp modelId="{FB7EA8E2-EDC4-4148-AC07-A54B63E8D6AE}">
      <dsp:nvSpPr>
        <dsp:cNvPr id="0" name=""/>
        <dsp:cNvSpPr/>
      </dsp:nvSpPr>
      <dsp:spPr>
        <a:xfrm>
          <a:off x="1842747" y="2968380"/>
          <a:ext cx="2879213" cy="877808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Расширение географии проекта</a:t>
          </a:r>
          <a:endParaRPr lang="ru-RU" sz="2100" kern="1200" dirty="0"/>
        </a:p>
      </dsp:txBody>
      <dsp:txXfrm>
        <a:off x="1842747" y="2968380"/>
        <a:ext cx="2879213" cy="877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057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effectLst/>
              <a:latin typeface="Times New Roman"/>
              <a:ea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/>
          <a:lstStyle/>
          <a:p>
            <a:fld id="{48B9D808-97B4-47CE-B21B-EB5D75134A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7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/>
          <a:lstStyle/>
          <a:p>
            <a:fld id="{48B9D808-97B4-47CE-B21B-EB5D75134A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iso54.ru/node/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906328-10A7-47EA-927E-BEB3036CBF33}"/>
              </a:ext>
            </a:extLst>
          </p:cNvPr>
          <p:cNvSpPr/>
          <p:nvPr/>
        </p:nvSpPr>
        <p:spPr>
          <a:xfrm>
            <a:off x="765313" y="387627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направления методической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02A600-2455-4594-9221-558E27FFAFCE}"/>
              </a:ext>
            </a:extLst>
          </p:cNvPr>
          <p:cNvSpPr/>
          <p:nvPr/>
        </p:nvSpPr>
        <p:spPr>
          <a:xfrm>
            <a:off x="573156" y="1290644"/>
            <a:ext cx="10648122" cy="549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Методическое, информационное и организационное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реализации муниципальных проектов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профессионального развития начинающих руководителей «Азбука руководителя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Стань руководителем в системе образования города Новосибирска!». </a:t>
            </a:r>
          </a:p>
          <a:p>
            <a:pPr indent="540385" algn="just">
              <a:lnSpc>
                <a:spcPct val="115000"/>
              </a:lnSpc>
              <a:tabLst>
                <a:tab pos="609600" algn="l"/>
              </a:tabLst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tabLst>
                <a:tab pos="6096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Системная методическая поддержка ОО, которые являются 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участниками региональных и федеральных проектов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lnSpc>
                <a:spcPct val="115000"/>
              </a:lnSpc>
              <a:tabLst>
                <a:tab pos="6096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«Школа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России»;</a:t>
            </a:r>
          </a:p>
          <a:p>
            <a:pPr indent="540385" algn="just">
              <a:lnSpc>
                <a:spcPct val="115000"/>
              </a:lnSpc>
              <a:tabLst>
                <a:tab pos="6096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Реализация системы (целевой модели) наставничества.</a:t>
            </a:r>
          </a:p>
          <a:p>
            <a:pPr indent="540385" algn="just">
              <a:lnSpc>
                <a:spcPct val="115000"/>
              </a:lnSpc>
              <a:tabLst>
                <a:tab pos="609600" algn="l"/>
              </a:tabLst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tabLst>
                <a:tab pos="6096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Целевые группы педагогов, нуждающихся в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адресном методическом сопровождении:</a:t>
            </a:r>
          </a:p>
          <a:p>
            <a:pPr indent="540385" algn="just">
              <a:lnSpc>
                <a:spcPct val="115000"/>
              </a:lnSpc>
              <a:tabLst>
                <a:tab pos="6096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едагоги ШНОР;</a:t>
            </a:r>
          </a:p>
          <a:p>
            <a:pPr indent="540385" algn="just">
              <a:lnSpc>
                <a:spcPct val="115000"/>
              </a:lnSpc>
              <a:tabLst>
                <a:tab pos="6096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педагоги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ОО, со значительным процентом детей с миграционной историей;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tabLst>
                <a:tab pos="6096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педагоги, работающие в специализированных классах.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318716" y="1357601"/>
          <a:ext cx="382111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716" y="1357601"/>
                        <a:ext cx="382111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956" y="1181491"/>
            <a:ext cx="4996277" cy="281040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2DB787-0F9A-4BEC-8AF9-7F1B9CCF9E65}"/>
              </a:ext>
            </a:extLst>
          </p:cNvPr>
          <p:cNvSpPr/>
          <p:nvPr/>
        </p:nvSpPr>
        <p:spPr>
          <a:xfrm>
            <a:off x="765313" y="387627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Новые форматы методической работы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897" y="3882065"/>
            <a:ext cx="4939413" cy="27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1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2DB787-0F9A-4BEC-8AF9-7F1B9CCF9E65}"/>
              </a:ext>
            </a:extLst>
          </p:cNvPr>
          <p:cNvSpPr/>
          <p:nvPr/>
        </p:nvSpPr>
        <p:spPr>
          <a:xfrm>
            <a:off x="765313" y="387627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форматы методической работы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981974D-CE4F-456E-BD0F-2E59B86E9DA2}"/>
              </a:ext>
            </a:extLst>
          </p:cNvPr>
          <p:cNvSpPr/>
          <p:nvPr/>
        </p:nvSpPr>
        <p:spPr>
          <a:xfrm>
            <a:off x="400877" y="1250051"/>
            <a:ext cx="3644348" cy="17032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час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8C2A3-2044-4AAE-AC28-15807EDB3367}"/>
              </a:ext>
            </a:extLst>
          </p:cNvPr>
          <p:cNvSpPr txBox="1"/>
          <p:nvPr/>
        </p:nvSpPr>
        <p:spPr>
          <a:xfrm>
            <a:off x="4803912" y="1769796"/>
            <a:ext cx="71727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 по вторникам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определяется на каждый месяц по актуальным вопросам образовательной деятельности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 запросам 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подключения на сайте МАУ ДПО «НИСО» (вкладка «Методический портфель»)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сохраняются, доступны для просмотра и скачивания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80295E-2C3E-48FD-BF2D-7DCBA9C543FA}"/>
              </a:ext>
            </a:extLst>
          </p:cNvPr>
          <p:cNvSpPr/>
          <p:nvPr/>
        </p:nvSpPr>
        <p:spPr>
          <a:xfrm>
            <a:off x="588064" y="3308867"/>
            <a:ext cx="3269974" cy="2554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7956AB-5416-408E-8320-BC6A27A927E2}"/>
              </a:ext>
            </a:extLst>
          </p:cNvPr>
          <p:cNvSpPr/>
          <p:nvPr/>
        </p:nvSpPr>
        <p:spPr>
          <a:xfrm>
            <a:off x="588064" y="3616549"/>
            <a:ext cx="3253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Функционирует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режиме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регулярного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вебинара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педагогических работников образовательных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78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7BE518-B2F3-4017-8F45-673C6D2F4965}"/>
              </a:ext>
            </a:extLst>
          </p:cNvPr>
          <p:cNvSpPr/>
          <p:nvPr/>
        </p:nvSpPr>
        <p:spPr>
          <a:xfrm>
            <a:off x="765313" y="387627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форматы методической работы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0CF1421-F146-4CF8-8AFC-70909AD5326A}"/>
              </a:ext>
            </a:extLst>
          </p:cNvPr>
          <p:cNvSpPr/>
          <p:nvPr/>
        </p:nvSpPr>
        <p:spPr>
          <a:xfrm>
            <a:off x="400877" y="1250051"/>
            <a:ext cx="3644348" cy="17032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Онлайн-методист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92AD46-5324-4984-B3CF-E3B80B0AAA90}"/>
              </a:ext>
            </a:extLst>
          </p:cNvPr>
          <p:cNvSpPr/>
          <p:nvPr/>
        </p:nvSpPr>
        <p:spPr>
          <a:xfrm>
            <a:off x="588064" y="3308867"/>
            <a:ext cx="3269974" cy="2554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вопросно-ответный формат взаимодействия специалистов МАУ ДПО «НИСО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педагогическими работниками образовательных организаций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EA12B-B54E-4B5D-9D88-8FD136E633A2}"/>
              </a:ext>
            </a:extLst>
          </p:cNvPr>
          <p:cNvSpPr txBox="1"/>
          <p:nvPr/>
        </p:nvSpPr>
        <p:spPr>
          <a:xfrm>
            <a:off x="4929809" y="1639957"/>
            <a:ext cx="67685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экспресс-консультирование заполняется в интернет-форме на сайте НИСО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направляется куратором сервиса профильному методисту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оперативно готовится в течение 1- 2 дней и  размещается на сайте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и ответ сохраняются на ресурсе сайта и доступны для просмотра при посещении раздела «Методический портфель»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08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590E73-CB4F-4450-AFC8-2CA093EF5A95}"/>
              </a:ext>
            </a:extLst>
          </p:cNvPr>
          <p:cNvSpPr/>
          <p:nvPr/>
        </p:nvSpPr>
        <p:spPr>
          <a:xfrm>
            <a:off x="765313" y="387627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форматы методической работы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78F9606-ED51-4D2B-8D17-4EE1B19AD722}"/>
              </a:ext>
            </a:extLst>
          </p:cNvPr>
          <p:cNvSpPr/>
          <p:nvPr/>
        </p:nvSpPr>
        <p:spPr>
          <a:xfrm>
            <a:off x="400877" y="1250051"/>
            <a:ext cx="3644348" cy="17032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Скорая методическая помощь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1E2591-A701-4462-B6FB-81031DF145B2}"/>
              </a:ext>
            </a:extLst>
          </p:cNvPr>
          <p:cNvSpPr/>
          <p:nvPr/>
        </p:nvSpPr>
        <p:spPr>
          <a:xfrm>
            <a:off x="588064" y="3308867"/>
            <a:ext cx="3269974" cy="2554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E3F35B-A1E8-468D-B891-22DED91E2E0D}"/>
              </a:ext>
            </a:extLst>
          </p:cNvPr>
          <p:cNvSpPr/>
          <p:nvPr/>
        </p:nvSpPr>
        <p:spPr>
          <a:xfrm>
            <a:off x="821633" y="3616549"/>
            <a:ext cx="2802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форма  для сбора запросов от образовательных организаций  для проведения адресной методической  помощи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2145F-C9CA-4AA6-8B8C-FBB1C72FBCA9}"/>
              </a:ext>
            </a:extLst>
          </p:cNvPr>
          <p:cNvSpPr txBox="1"/>
          <p:nvPr/>
        </p:nvSpPr>
        <p:spPr>
          <a:xfrm>
            <a:off x="4452079" y="1699591"/>
            <a:ext cx="73390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подать заявку в электронной форме на сайте НИСО  (раздел «Методический портфель») на проведение методического интенсива,  консультации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сроков и формата методической помощи (в течение недели с момента подачи заявки)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форматы проведение мероприятий: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с выездом в образовательную организацию;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учебных площадок МАУ ДПО «НИСО»;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онлайн-режиме (вебинар, онлайн-консультация).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66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A086BB-4946-4C0D-8E98-E149520E5CEA}"/>
              </a:ext>
            </a:extLst>
          </p:cNvPr>
          <p:cNvSpPr/>
          <p:nvPr/>
        </p:nvSpPr>
        <p:spPr>
          <a:xfrm>
            <a:off x="765313" y="387627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форматы методической работы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E2D3C61-5BB7-49E4-A9B0-E026AA29A326}"/>
              </a:ext>
            </a:extLst>
          </p:cNvPr>
          <p:cNvSpPr/>
          <p:nvPr/>
        </p:nvSpPr>
        <p:spPr>
          <a:xfrm>
            <a:off x="400877" y="1250051"/>
            <a:ext cx="3644348" cy="17032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методических событий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BB4C88-92D7-45F8-8582-54321D98857E}"/>
              </a:ext>
            </a:extLst>
          </p:cNvPr>
          <p:cNvSpPr/>
          <p:nvPr/>
        </p:nvSpPr>
        <p:spPr>
          <a:xfrm>
            <a:off x="588063" y="3308867"/>
            <a:ext cx="3158989" cy="2803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сервис, позволяющий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агрегировать, визуализировать и актуализировать методические и образовательные события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2747F-6738-4B87-8AFE-51A226E551CE}"/>
              </a:ext>
            </a:extLst>
          </p:cNvPr>
          <p:cNvSpPr txBox="1"/>
          <p:nvPr/>
        </p:nvSpPr>
        <p:spPr>
          <a:xfrm>
            <a:off x="5128591" y="1699591"/>
            <a:ext cx="66625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обеспечить информирование методистов, педагогов и руководителей образовательных организаций города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 проводимых в мероприятиях методической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уровня 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планирования образовательных активностей, а также участия в них</a:t>
            </a:r>
          </a:p>
        </p:txBody>
      </p:sp>
    </p:spTree>
    <p:extLst>
      <p:ext uri="{BB962C8B-B14F-4D97-AF65-F5344CB8AC3E}">
        <p14:creationId xmlns:p14="http://schemas.microsoft.com/office/powerpoint/2010/main" val="17338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368660"/>
            <a:ext cx="9720000" cy="111612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«Учитель читающий»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6">
            <a:extLst>
              <a:ext uri="{FF2B5EF4-FFF2-40B4-BE49-F238E27FC236}">
                <a16:creationId xmlns:a16="http://schemas.microsoft.com/office/drawing/2014/main" id="{E44EC7C1-04D7-4E87-AB5A-5CE05D265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412776"/>
            <a:ext cx="10800000" cy="49800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ДПО «НИСО» совместно с издательством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инициативу - проект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читающий»</a:t>
            </a:r>
          </a:p>
          <a:p>
            <a:pPr marL="0" indent="0">
              <a:buNone/>
            </a:pPr>
            <a:endParaRPr lang="ru-RU" sz="3600" b="1" dirty="0" smtClean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Миссия: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Объединёнными усилиями создавать такую среду, где </a:t>
            </a:r>
            <a:r>
              <a:rPr lang="ru-RU" sz="3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педагог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реализовать свой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читательский потенциал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выступать в роли носителя читательской культуры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быть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образцом вдумчивого читателя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ntipenko\Desktop\учитель читающий табли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62757"/>
            <a:ext cx="1231128" cy="123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ntipenko\Desktop\qr метка учитель читающи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97" y="522920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52" y="368660"/>
            <a:ext cx="4680520" cy="111612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итога мы видим: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242757"/>
              </p:ext>
            </p:extLst>
          </p:nvPr>
        </p:nvGraphicFramePr>
        <p:xfrm>
          <a:off x="6384032" y="1772816"/>
          <a:ext cx="5111056" cy="462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87388" y="332656"/>
            <a:ext cx="4788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предлагает «Учитель читающий»: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7596" y="2456892"/>
            <a:ext cx="7434973" cy="322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D7BAC9-576D-4BBA-9FBC-D89E79EA9E72}"/>
              </a:ext>
            </a:extLst>
          </p:cNvPr>
          <p:cNvSpPr/>
          <p:nvPr/>
        </p:nvSpPr>
        <p:spPr>
          <a:xfrm>
            <a:off x="278293" y="5144296"/>
            <a:ext cx="4412974" cy="1411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Представление успешных педагогических практик победителей городского конкурса «От замысла до воплощения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800" b="1" dirty="0">
                <a:solidFill>
                  <a:srgbClr val="C00000"/>
                </a:solidFill>
              </a:rPr>
              <a:t>о</a:t>
            </a:r>
            <a:r>
              <a:rPr lang="ru-RU" sz="1800" b="1" dirty="0" smtClean="0">
                <a:solidFill>
                  <a:srgbClr val="C00000"/>
                </a:solidFill>
              </a:rPr>
              <a:t>ктябрь 2023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980AF3-AA50-41EF-898B-496BD760C177}"/>
              </a:ext>
            </a:extLst>
          </p:cNvPr>
          <p:cNvSpPr/>
          <p:nvPr/>
        </p:nvSpPr>
        <p:spPr>
          <a:xfrm>
            <a:off x="410818" y="1713704"/>
            <a:ext cx="4412974" cy="15480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ECC6DA-06F8-499B-BBFF-2648152F1608}"/>
              </a:ext>
            </a:extLst>
          </p:cNvPr>
          <p:cNvSpPr/>
          <p:nvPr/>
        </p:nvSpPr>
        <p:spPr>
          <a:xfrm>
            <a:off x="410818" y="1955922"/>
            <a:ext cx="4412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+mn-lt"/>
                <a:ea typeface="Times New Roman" panose="02020603050405020304" pitchFamily="18" charset="0"/>
              </a:rPr>
              <a:t>Круглый стол </a:t>
            </a:r>
          </a:p>
          <a:p>
            <a:pPr algn="ctr"/>
            <a:r>
              <a:rPr lang="ru-RU" sz="1800" b="1" dirty="0">
                <a:latin typeface="+mn-lt"/>
                <a:ea typeface="Times New Roman" panose="02020603050405020304" pitchFamily="18" charset="0"/>
              </a:rPr>
              <a:t>«Ключевая роль учителя в процессе трансформации образования</a:t>
            </a:r>
            <a:r>
              <a:rPr lang="ru-RU" sz="1800" b="1" dirty="0" smtClean="0">
                <a:latin typeface="+mn-lt"/>
                <a:ea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19.10.2023, 15.00 </a:t>
            </a:r>
            <a:endParaRPr lang="ru-RU" sz="1800" b="1" dirty="0">
              <a:solidFill>
                <a:srgbClr val="C00000"/>
              </a:solidFill>
              <a:latin typeface="+mn-lt"/>
              <a:ea typeface="Times New Roman" panose="02020603050405020304" pitchFamily="18" charset="0"/>
            </a:endParaRPr>
          </a:p>
          <a:p>
            <a:pPr algn="ctr"/>
            <a:endParaRPr lang="ru-RU" sz="1800" b="1" dirty="0">
              <a:latin typeface="+mn-lt"/>
              <a:ea typeface="Times New Roman" panose="02020603050405020304" pitchFamily="18" charset="0"/>
            </a:endParaRPr>
          </a:p>
          <a:p>
            <a:pPr algn="ctr"/>
            <a:endParaRPr lang="ru-RU" sz="1800" b="1" dirty="0"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ADDF01-4295-407E-8B7F-C4494F4FB2CA}"/>
              </a:ext>
            </a:extLst>
          </p:cNvPr>
          <p:cNvSpPr/>
          <p:nvPr/>
        </p:nvSpPr>
        <p:spPr>
          <a:xfrm>
            <a:off x="7354955" y="1713704"/>
            <a:ext cx="4412974" cy="16737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НПК педагогов 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«Наставничество в современной школе: от целевой модели к эффективным практикам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26.10.2023, 15.00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5509A0-E71F-4E47-B1EC-C18F96A161BC}"/>
              </a:ext>
            </a:extLst>
          </p:cNvPr>
          <p:cNvSpPr/>
          <p:nvPr/>
        </p:nvSpPr>
        <p:spPr>
          <a:xfrm>
            <a:off x="3889513" y="3497353"/>
            <a:ext cx="4412974" cy="1411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Методический </a:t>
            </a:r>
            <a:r>
              <a:rPr lang="ru-RU" sz="1800" b="1" dirty="0" err="1">
                <a:solidFill>
                  <a:schemeClr val="tx1"/>
                </a:solidFill>
              </a:rPr>
              <a:t>ПРОактив</a:t>
            </a:r>
            <a:r>
              <a:rPr lang="ru-RU" sz="1800" b="1" dirty="0">
                <a:solidFill>
                  <a:schemeClr val="tx1"/>
                </a:solidFill>
              </a:rPr>
              <a:t> «Мастерская современного учителя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01.11.2023</a:t>
            </a:r>
            <a:r>
              <a:rPr lang="ru-RU" sz="1800" b="1" dirty="0" smtClean="0">
                <a:solidFill>
                  <a:srgbClr val="C00000"/>
                </a:solidFill>
              </a:rPr>
              <a:t>, МБОУ «Лицей № 136»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BAB173-077A-459F-A7B4-2EE6539CD78E}"/>
              </a:ext>
            </a:extLst>
          </p:cNvPr>
          <p:cNvSpPr/>
          <p:nvPr/>
        </p:nvSpPr>
        <p:spPr>
          <a:xfrm>
            <a:off x="7610062" y="5144296"/>
            <a:ext cx="4412974" cy="1411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Педагогические чтения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посвященные 200-летию К. Д. Ушинского 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«Педагог не звание, педагог – призвание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д</a:t>
            </a:r>
            <a:r>
              <a:rPr lang="ru-RU" sz="1600" b="1" dirty="0" smtClean="0">
                <a:solidFill>
                  <a:srgbClr val="C00000"/>
                </a:solidFill>
              </a:rPr>
              <a:t>екабрь 2023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7F2D97-6732-4E4F-A070-A4A2AD9E1AC3}"/>
              </a:ext>
            </a:extLst>
          </p:cNvPr>
          <p:cNvSpPr/>
          <p:nvPr/>
        </p:nvSpPr>
        <p:spPr>
          <a:xfrm>
            <a:off x="788724" y="293529"/>
            <a:ext cx="10853530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Методические события: осень 2023</a:t>
            </a:r>
          </a:p>
        </p:txBody>
      </p:sp>
    </p:spTree>
    <p:extLst>
      <p:ext uri="{BB962C8B-B14F-4D97-AF65-F5344CB8AC3E}">
        <p14:creationId xmlns:p14="http://schemas.microsoft.com/office/powerpoint/2010/main" val="361517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89A384-AB58-41E5-B31B-F62A25866D43}"/>
              </a:ext>
            </a:extLst>
          </p:cNvPr>
          <p:cNvSpPr txBox="1"/>
          <p:nvPr/>
        </p:nvSpPr>
        <p:spPr>
          <a:xfrm>
            <a:off x="679174" y="685802"/>
            <a:ext cx="105652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Контактная информация:</a:t>
            </a:r>
          </a:p>
          <a:p>
            <a:endParaRPr lang="ru-RU" sz="3200" b="1" dirty="0">
              <a:solidFill>
                <a:srgbClr val="C00000"/>
              </a:solidFill>
            </a:endParaRPr>
          </a:p>
          <a:p>
            <a:r>
              <a:rPr lang="ru-RU" sz="2400" b="1" dirty="0"/>
              <a:t>Суворова Ирина Николаевна, </a:t>
            </a:r>
          </a:p>
          <a:p>
            <a:r>
              <a:rPr lang="ru-RU" sz="2400" dirty="0"/>
              <a:t>начальник отдела профессионального роста педагогов и руководителей МАУ ДПО «НИСО»</a:t>
            </a:r>
          </a:p>
          <a:p>
            <a:endParaRPr lang="ru-RU" sz="2400" dirty="0"/>
          </a:p>
          <a:p>
            <a:r>
              <a:rPr lang="ru-RU" sz="3200" dirty="0"/>
              <a:t>Телефон: 222-04-91</a:t>
            </a:r>
          </a:p>
          <a:p>
            <a:r>
              <a:rPr lang="en-US" sz="3200" dirty="0"/>
              <a:t>E-mail</a:t>
            </a:r>
            <a:r>
              <a:rPr lang="ru-RU" sz="3200" dirty="0"/>
              <a:t>: </a:t>
            </a:r>
            <a:r>
              <a:rPr lang="en-US" sz="3200" dirty="0"/>
              <a:t>ISuvorova@admnsk.ru</a:t>
            </a:r>
            <a:endParaRPr lang="ru-RU" sz="3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6E55B8-1676-4926-8610-3CF9F42C582F}"/>
              </a:ext>
            </a:extLst>
          </p:cNvPr>
          <p:cNvSpPr/>
          <p:nvPr/>
        </p:nvSpPr>
        <p:spPr>
          <a:xfrm>
            <a:off x="679174" y="4850295"/>
            <a:ext cx="10833652" cy="1321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5">
                    <a:lumMod val="75000"/>
                  </a:schemeClr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7943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6610854" y="1907457"/>
            <a:ext cx="5340926" cy="142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 направления методической работы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ДПО «НИСО»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312023" y="5589250"/>
            <a:ext cx="5544776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ru-RU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Суворова Ирина Николаевна, 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начальник отдела </a:t>
            </a:r>
            <a:r>
              <a:rPr lang="ru-RU" sz="16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ПРПиР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 </a:t>
            </a:r>
            <a:r>
              <a:rPr lang="ru-RU" sz="1600" dirty="0">
                <a:solidFill>
                  <a:schemeClr val="dk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МАУ ДПО «НИСО»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07F-7A6D-483C-993B-9934A148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64694"/>
            <a:ext cx="10355458" cy="17377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направления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работы МАУ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ДПО «НИСО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4326" y="1963711"/>
            <a:ext cx="11416674" cy="4705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муниципальных методических объединений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Конкурсы профессионального мастерства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форматы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методическогосопрвождения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и реализация целевых проектов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646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07F-7A6D-483C-993B-9934A148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3" y="236114"/>
            <a:ext cx="11512446" cy="72000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ДПО «НИСО» </a:t>
            </a:r>
            <a: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2-</a:t>
            </a: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полугодие 2023 года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4326" y="968588"/>
            <a:ext cx="11416674" cy="57004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в очно-заочной форме обучения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руководителя: формирование управленческих компетенций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09.10.2023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18.03.2024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менеджмента. Управление дошкольной образовательной организацией в современных условиях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10.10.2023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26.10.2023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профессиональных компетенций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средствами конкурсов профессионального мастерства» 10.10.2023-07.11.2023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профессиональных компетенций педагогических кадров ДОО в условиях нормативно-правовых изменений и обновления содержания дошкольного образования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11.10.2023 -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17.01.2024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«Организационно-методическое и психолого-педагогическое обеспечение учебно-тренировочного процесса подготовки фехтовальщиков на этапе периода начальной подготовки и тренировочного периода» 06.09.2023 г. по 20.12.2023 г.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программа, разработанная в рамках написания гранта, получившая высокую профессиональную оценку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194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07F-7A6D-483C-993B-9934A148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68" y="224852"/>
            <a:ext cx="11122701" cy="764498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квалификации</a:t>
            </a:r>
            <a:endParaRPr lang="ru-RU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4326" y="1004341"/>
            <a:ext cx="11416674" cy="56512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внебюджетной основе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 воспитателя ДОУ в  условиях   инклюзивного образования» 08.11.2023-28.11.2023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деятельности педагога-библиотекаря в условиях современной образовательной среды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28.11.2023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19.12.2023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ФГОС ДО средствами ФОП ДО и методиками, ориентированными на ребенка» 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обучения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требований обновленных ФГОС НОО и ФГОС ООО в деятельности учителя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11430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16.08-18.09.2023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требований обновленных ФГОС ООО, ФГОС СОО в работе учителя»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08.09.2023-09.10.2023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работы с обучающимися с ОВЗ в условиях реализации адаптированных общеобразовательных программ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08.12.2023-12.01.2024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Федерального реестра ДПП</a:t>
            </a:r>
          </a:p>
          <a:p>
            <a:pPr marL="0" indent="0" algn="just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400" dirty="0"/>
          </a:p>
          <a:p>
            <a:endParaRPr lang="ru-RU" sz="1400" b="1" dirty="0"/>
          </a:p>
          <a:p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528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9A07F-7A6D-483C-993B-9934A148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774000"/>
            <a:ext cx="11430000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Myriad Pro" panose="020B0503030403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Myriad Pro" panose="020B0503030403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ММО города Новосибирска</a:t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2023-2024 учебном году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0211D23-96B1-49C5-A04B-E4F7310F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00" y="1584000"/>
            <a:ext cx="11160000" cy="4680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требований ФГОС ОО с учётом содержания ФООП, ФАОП в ОО Новосибирской области»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профессиональных компетенций педагогов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проведение методических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 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молодыми педагогами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единого городского методического дня, недели 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образовательных результатов на основе результатов ГИА, ВПР и т. п.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сопровождение школ с низкими образовательными результатами 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работы специализированных классов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опыта лучших педагогических практик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партнёрами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информационных и методических материалов (в том числе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продукт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ММО с учётом 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специфики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олимпиадного движения по предмету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конкурсов, олимпиад для педагогов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/>
              </a:rPr>
              <a:t>Конкурсы профессионального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</a:rPr>
              <a:t>мастерства как форма профессионального развития педагогов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078864"/>
              </p:ext>
            </p:extLst>
          </p:nvPr>
        </p:nvGraphicFramePr>
        <p:xfrm>
          <a:off x="876000" y="1719000"/>
          <a:ext cx="10980000" cy="463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51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39148" y="304801"/>
            <a:ext cx="70890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</a:t>
            </a:r>
            <a:r>
              <a:rPr lang="ru-RU" sz="2000" dirty="0" smtClean="0"/>
              <a:t>онкурс </a:t>
            </a:r>
            <a:r>
              <a:rPr lang="ru-RU" sz="2000" dirty="0"/>
              <a:t>для молодых педагогов </a:t>
            </a:r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Мой профессиональный старт</a:t>
            </a:r>
            <a:r>
              <a:rPr lang="ru-RU" sz="2000" b="1" dirty="0" smtClean="0">
                <a:solidFill>
                  <a:srgbClr val="C00000"/>
                </a:solidFill>
              </a:rPr>
              <a:t>»!</a:t>
            </a:r>
          </a:p>
          <a:p>
            <a:endParaRPr lang="ru-RU" sz="900" b="1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✅ </a:t>
            </a:r>
            <a:r>
              <a:rPr lang="ru-RU" sz="2000" dirty="0"/>
              <a:t>Для кого конкурс: для молодых педагогов, которые работают в школе/детском саду менее трех </a:t>
            </a:r>
            <a:r>
              <a:rPr lang="ru-RU" sz="2000" dirty="0" smtClean="0"/>
              <a:t>лет</a:t>
            </a:r>
          </a:p>
          <a:p>
            <a:endParaRPr lang="ru-RU" sz="900" dirty="0" smtClean="0"/>
          </a:p>
          <a:p>
            <a:r>
              <a:rPr lang="ru-RU" sz="2000" dirty="0" smtClean="0"/>
              <a:t>✅ </a:t>
            </a:r>
            <a:r>
              <a:rPr lang="ru-RU" sz="2000" dirty="0"/>
              <a:t>Для чего конкурс: чтобы реализовать себя творчески, чтобы выразить свои креативные способности, чтобы создать обстановку востребованности творческого потенциала начинающего </a:t>
            </a:r>
            <a:r>
              <a:rPr lang="ru-RU" sz="2000" dirty="0" smtClean="0"/>
              <a:t>педагога</a:t>
            </a:r>
          </a:p>
          <a:p>
            <a:endParaRPr lang="ru-RU" sz="900" dirty="0" smtClean="0"/>
          </a:p>
          <a:p>
            <a:r>
              <a:rPr lang="ru-RU" sz="2000" dirty="0" smtClean="0"/>
              <a:t>✅ </a:t>
            </a:r>
            <a:r>
              <a:rPr lang="ru-RU" sz="2000" dirty="0"/>
              <a:t>Что сделать, чтобы принять участие в конкурсе: снять видеоролик на одну из тем: «Я и моя школа/детский сад»; «Я и мои ученики/воспитанники», «Я и мой наставник» и отправить </a:t>
            </a:r>
            <a:r>
              <a:rPr lang="ru-RU" sz="2000" dirty="0" smtClean="0"/>
              <a:t>нам</a:t>
            </a:r>
          </a:p>
          <a:p>
            <a:endParaRPr lang="ru-RU" sz="900" dirty="0" smtClean="0"/>
          </a:p>
          <a:p>
            <a:r>
              <a:rPr lang="ru-RU" sz="2000" dirty="0" smtClean="0"/>
              <a:t>✅ </a:t>
            </a:r>
            <a:r>
              <a:rPr lang="ru-RU" sz="2000" dirty="0" err="1"/>
              <a:t>Таймлайн</a:t>
            </a:r>
            <a:r>
              <a:rPr lang="ru-RU" sz="2000" dirty="0"/>
              <a:t> конкурса: электронная заявка+ видеоролик - до 20 октября 2023г. включительно, онлайн голосование на приз зрительских симпатий - 20 октября – 06 ноября 2023 г., объявление победителей и торжественная церемония награждения победителей конкурса - ноябрь 2023 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7" y="1385799"/>
            <a:ext cx="3286594" cy="40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4" b="24373"/>
          <a:stretch/>
        </p:blipFill>
        <p:spPr bwMode="auto">
          <a:xfrm>
            <a:off x="651000" y="639666"/>
            <a:ext cx="10530000" cy="563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71000" y="189000"/>
            <a:ext cx="2734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niso54.ru/node/15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6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1283</Words>
  <Application>Microsoft Office PowerPoint</Application>
  <PresentationFormat>Широкоэкранный</PresentationFormat>
  <Paragraphs>182</Paragraphs>
  <Slides>19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Symbol</vt:lpstr>
      <vt:lpstr>Open Sans</vt:lpstr>
      <vt:lpstr>Times New Roman</vt:lpstr>
      <vt:lpstr>Myriad Pro</vt:lpstr>
      <vt:lpstr>Calibri</vt:lpstr>
      <vt:lpstr>Тема Office</vt:lpstr>
      <vt:lpstr>PDF</vt:lpstr>
      <vt:lpstr>Презентация PowerPoint</vt:lpstr>
      <vt:lpstr>Презентация PowerPoint</vt:lpstr>
      <vt:lpstr>Актуальные направления  методической работы МАУ ДПО «НИСО»</vt:lpstr>
      <vt:lpstr>Планы МАУ ДПО «НИСО» на 2-е полугодие 2023 года</vt:lpstr>
      <vt:lpstr>Повышение  квалификации</vt:lpstr>
      <vt:lpstr> Направления деятельности ММО города Новосибирска в 2023-2024 учебном году  </vt:lpstr>
      <vt:lpstr>Конкурсы профессионального мастерства как форма профессионального развития педагогов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«Учитель читающий»</vt:lpstr>
      <vt:lpstr>В качестве итога мы видим: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Суворова Ирина Николаевна</cp:lastModifiedBy>
  <cp:revision>149</cp:revision>
  <cp:lastPrinted>2023-08-30T00:23:03Z</cp:lastPrinted>
  <dcterms:created xsi:type="dcterms:W3CDTF">2022-02-10T09:33:50Z</dcterms:created>
  <dcterms:modified xsi:type="dcterms:W3CDTF">2023-10-19T03:30:04Z</dcterms:modified>
</cp:coreProperties>
</file>